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ராணனை அழிவிற்கு விலக்கி விட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 இரக்கதால் முடுசூட்டி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ஆத்துமா ஏன் கலங்குகிற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உள்ளே ஏன் நீ திகைகின்ற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ை நோக்கி காத்திரு கிருப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் வாழ்ந்திடு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்துமாவே கர்த்தரை ஸ்தோத்திர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முழு உள்ளமே என்றென்றும் ஸ்தோத்திர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ஜீவன் உள்ள நாட்கள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மையை நான் என்றும் கண்ட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ண இருளிலே நடந்தாலும் பொல்லாப்பு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பயப்பட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்கிரமம் எல்லாம் மன்னி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நோய்களெல்லாம் குணமாக்கி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2026-06-15T08:52:24Z</dcterms:created>
  <dcterms:modified xsi:type="dcterms:W3CDTF">2026-06-15T08:52:24Z</dcterms:modified>
  <dc:title>துதிப் பாடல்கள் : 234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