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ாணனை அழிவிற்கு விலக்கி வி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இரக்கதால் முடுசூட்ட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துமா ஏன் கலங்குகிற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ே ஏன் நீ திகைகின்ற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ை நோக்கி காத்திரு கிருப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வாழ்ந்திடு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ே கர்த்தரை ஸ்தோத்திர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ுழு உள்ளமே என்றென்றும் ஸ்தோத்திர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ீவன் உள்ள நாட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ை நான் என்றும் கண்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 இருளிலே நடந்தாலும் பொல்லாப்ப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யப்ப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ரமம் எல்லாம் மன்ன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ோய்களெல்லாம் குணமா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2026-09-15T11:45:42Z</dcterms:created>
  <dcterms:modified xsi:type="dcterms:W3CDTF">2026-09-15T11:45:42Z</dcterms:modified>
  <dc:title>துதிப் பாடல்கள் : 234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