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ேவுகாரர் காண்பித்த வழியாக இஸ்ரவேலர் வருகிறார்கள் என்று தெற்கே வாசம்பண்ணுகிற கானானியனாகிய ஆராத் ராஜா கேள்விப்பட்டபோது, அவன் இஸ்ரவேலருக்கு விரோதமாக யுத்தம் பண்ணி, அவர்களில் சிலரை சிறைபிடித்துக்கொண்டு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ேவுகாரர் காண்பித்த வழியாக இஸ்ரவேலர் வருகிறார்கள் என்று தெற்கே வாசம்பண்ணுகிற கானானியனாகிய ஆராத் ராஜா கேள்விப்பட்டபோது, அவன் இஸ்ரவேலருக்கு விரோதமாக யுத்தம் பண்ணி, அவர்களில் சிலரை சிறைபிடித்துக்கொண்டு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ேவுகாரர் காண்பித்த வழியாக இஸ்ரவேலர் வருகிறார்கள் என்று தெற்கே வாசம்பண்ணுகிற கானானியனாகிய ஆராத் ராஜா கேள்விப்பட்டபோது, அவன் இஸ்ரவேலருக்கு விரோதமாக யுத்தம் பண்ணி, அவர்களில் சிலரை சிறைபிடித்துக்கொண்டு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ஸ்ரவேலர் கர்த்தரை நோக்கி: தேவரீர் இந்த ஜனங்களை எங்கள் கையில் ஒப்புக்கொடுத்தால், அவர்களுடைய பட்டணங்களைச் சங்காரம் பண்ணுவோம் என்று பிரதிக்கினை 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ஸ்ரவேலர் கர்த்தரை நோக்கி: தேவரீர் இந்த ஜனங்களை எங்கள் கையில் ஒப்புக்கொடுத்தால், அவர்களுடைய பட்டணங்களைச் சங்காரம் பண்ணுவோம் என்று பிரதிக்கினை பண்ண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ஸ்ரவேலர் கர்த்தரை நோக்கி: தேவரீர் இந்த ஜனங்களை எங்கள் கையில் ஒப்புக்கொடுத்தால், அவர்களுடைய பட்டணங்களைச் சங்காரம் பண்ணுவோம் என்று பிரதிக்கினை 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இஸ்ரவேலின் சத்தத்துக்குச் செவிகொடுத்து, அவர்களுக்குக் கானானியரை ஒப்புக்கொடுத்தார்; அப்பொழுது அவர்களையும் அவர்கள் பட்டணங்களையும் சங்காரம்பண்ணி, அவ்விடத்திற்கு ஓர்மா என்று பேரி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இஸ்ரவேலின் சத்தத்துக்குச் செவிகொடுத்து, அவர்களுக்குக் கானானியரை ஒப்புக்கொடுத்தார்; அப்பொழுது அவர்களையும் அவர்கள் பட்டணங்களையும் சங்காரம்பண்ணி, அவ்விடத்திற்கு ஓர்மா என்று பேர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இஸ்ரவேலின் சத்தத்துக்குச் செவிகொடுத்து, அவர்களுக்குக் கானானியரை ஒப்புக்கொடுத்தார்; அப்பொழுது அவர்களையும் அவர்கள் பட்டணங்களையும் சங்காரம்பண்ணி, அவ்விடத்திற்கு ஓர்மா என்று பேர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ஏதோம் தேசத்தைச் சுற்றிப்போகும்படிக்கு, ஓர் என்னும் மலையைவிட்டு, சிவந்த சமுத்திரத்தின் வழியாய்ப் பிரயாணம்பண்ணினார்கள்; வழியினிமித்தம் ஜனங்கள் மனமடிவடை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ஏதோம் தேசத்தைச் சுற்றிப்போகும்படிக்கு, ஓர் என்னும் மலையைவிட்டு, சிவந்த சமுத்திரத்தின் வழியாய்ப் பிரயாணம்பண்ணினார்கள்; வழியினிமித்தம் ஜனங்கள் மனமடிவடை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தேவனுக்கும் மோசேக்கும் விரோதமாகப் பேசி: நாங்கள் வனாந்தரத்திலே சாகும்படி நீங்கள் எங்களை எகிப்து தேசத்திலிருந்து வரப்பண்ணினதென்ன? இங்கே அப்பமும் இல்லை, தண்ணீரும் இல்லை; இந்த அற்பமான உணவு எங்கள் மனதுக்கு வெறுப்பாயிருக்கிறது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தேவனுக்கும் மோசேக்கும் விரோதமாகப் பேசி: நாங்கள் வனாந்தரத்திலே சாகும்படி நீங்கள் எங்களை எகிப்து தேசத்திலிருந்து வரப்பண்ணினதென்ன? இங்கே அப்பமும் இல்லை, தண்ணீரும் இல்லை; இந்த அற்பமான உணவு எங்கள் மனதுக்கு வெறுப்பாயிருக்கிறது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தேவனுக்கும் மோசேக்கும் விரோதமாகப் பேசி: நாங்கள் வனாந்தரத்திலே சாகும்படி நீங்கள் எங்களை எகிப்து தேசத்திலிருந்து வரப்பண்ணினதென்ன? இங்கே அப்பமும் இல்லை, தண்ணீரும் இல்லை; இந்த அற்பமான உணவு எங்கள் மனதுக்கு வெறுப்பாயிருக்கிறது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கொள்ளிவாய்ச்சர்ப்பங்களை ஜனங்களுக்குள்ளே அனுப்பினார்; அவைகள் ஜனங்களைக் கடித்ததினால் இஸ்ரவேலருக்குள்ளே அநேக ஜனங்கள் செ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கொள்ளிவாய்ச்சர்ப்பங்களை ஜனங்களுக்குள்ளே அனுப்பினார்; அவைகள் ஜனங்களைக் கடித்ததினால் இஸ்ரவேலருக்குள்ளே அநேக ஜனங்கள் செ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ால் ஜனங்கள் மோசேயினிடத்தில் போய்: நாங்கள் கர்த்தருக்கும் உமக்கும் விரோதமாய்ப் பேசினதினால் பாவஞ்செய்தோம்; சர்ப்பங்கள் எங்களைவிட்டு நீங்கும்படி கர்த்தரை நோக்கி விண்ணப்பம் பண்ணவேண்டும் என்றார்கள்; மோசே ஜனங்களுக்காக விண்ணப்பம் பண்ண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ால் ஜனங்கள் மோசேயினிடத்தில் போய்: நாங்கள் கர்த்தருக்கும் உமக்கும் விரோதமாய்ப் பேசினதினால் பாவஞ்செய்தோம்; சர்ப்பங்கள் எங்களைவிட்டு நீங்கும்படி கர்த்தரை நோக்கி விண்ணப்பம் பண்ணவேண்டும் என்றார்கள்; மோசே ஜனங்களுக்காக விண்ணப்பம் பண்ண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ால் ஜனங்கள் மோசேயினிடத்தில் போய்: நாங்கள் கர்த்தருக்கும் உமக்கும் விரோதமாய்ப் பேசினதினால் பாவஞ்செய்தோம்; சர்ப்பங்கள் எங்களைவிட்டு நீங்கும்படி கர்த்தரை நோக்கி விண்ணப்பம் பண்ணவேண்டும் என்றார்கள்; மோசே ஜனங்களுக்காக விண்ணப்பம் பண்ண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 நோக்கி: நீ ஒரு கொள்ளிவாய்ச் சர்ப்பத்தின் உருவத்தைச் செய்து, அதை ஒரு கம்பத்தின்மேல் தூக்கிவை; கடிக்கப்பட்டவன் எவனோ அவன் அதை நோக்கிப்பார்த்தால் பிழைப்பா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 நோக்கி: நீ ஒரு கொள்ளிவாய்ச் சர்ப்பத்தின் உருவத்தைச் செய்து, அதை ஒரு கம்பத்தின்மேல் தூக்கிவை; கடிக்கப்பட்டவன் எவனோ அவன் அதை நோக்கிப்பார்த்தால் பிழைப்பா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மோசே ஒரு வெண்கலச் சர்ப்பத்தை உண்டாக்கி, அதை ஒரு கம்பத்தின்மேல் தூக்கிவைத்தான்; சர்ப்பம் ஒருவனைக் கடித்தபோது, அவன் அந்த வெண்கலச் சர்ப்பத்தை நோக்கிப்பார்த்துப் பிழை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மோசே ஒரு வெண்கலச் சர்ப்பத்தை உண்டாக்கி, அதை ஒரு கம்பத்தின்மேல் தூக்கிவைத்தான்; சர்ப்பம் ஒருவனைக் கடித்தபோது, அவன் அந்த வெண்கலச் சர்ப்பத்தை நோக்கிப்பார்த்துப் பிழை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் புத்திரர் பிரயாணப்பட்டுப்போய், ஓபோத்தில் பாளயமிறங்க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ஓபோத்திலிருந்து பிரயாணம் பண்ணி, சூரியோதயத்திற்கு நேராய் மோவாபுக்கு எதிரான வனாந்தரத்திலுள்ள அபாரீமின் மேடுகளில் பாளயமிறங்க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யிருந்து பிரயாணப்பட்டுப் போய், சாரேத் பள்ளத்தாக்கிலே பாளயமிறங்க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பிரயாணப்பட்டுப் போய், எமோரியரின் எல்லையிலிருந்து வருகிறதும் வனாந்தரத்தில் ஓடுகிறதுமான அர்னோன் ஆற்றுக்கு இப்புறம் பாளயமிறங்கினார்கள்; அந்த அர்னோன் மோவாபுக்கும் எமோரியருக்கும் நடுவே இருக்கிற மோவாபின் எ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பிரயாணப்பட்டுப் போய், எமோரியரின் எல்லையிலிருந்து வருகிறதும் வனாந்தரத்தில் ஓடுகிறதுமான அர்னோன் ஆற்றுக்கு இப்புறம் பாளயமிறங்கினார்கள்; அந்த அர்னோன் மோவாபுக்கும் எமோரியருக்கும் நடுவே இருக்கிற மோவாபின் எ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் சூப்பாவிலுள்ள வாகேபும், அர்னோனின் ஆற்றுக்கால்கள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் சூப்பாவிலுள்ள வாகேபும், அர்னோனின் ஆற்றுக்கால்கள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ர் என்னும் ஸ்தலத்துக்குப் பாயும் நீரோடையும் மோவாபின் எல்லையைச் சார்ந்திருக்கிறது என்னும் வசனம் கர்த்தருடைய யுத்த புஸ்தகத்தில் எழுத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ர் என்னும் ஸ்தலத்துக்குப் பாயும் நீரோடையும் மோவாபின் எல்லையைச் சார்ந்திருக்கிறது என்னும் வசனம் கர்த்தருடைய யுத்த புஸ்தகத்தில் எழுதி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யிருந்து பேயேருக்குப் போனார்கள்; ஜனங்களைக் கூடிவரச்செய், அவர்களுக்குத் தண்ணீர் கொடுப்பேன் என்று கர்த்தர் மோசேக்குச் சொன்ன ஊற்று இருக்கிற இடம் அது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யிருந்து பேயேருக்குப் போனார்கள்; ஜனங்களைக் கூடிவரச்செய், அவர்களுக்குத் தண்ணீர் கொடுப்பேன் என்று கர்த்தர் மோசேக்குச் சொன்ன ஊற்று இருக்கிற இடம் அது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இஸ்ரவேலர் பாடின பாட்டாவது: ஊற்றுத் தண்ணீரே, பொங்கிவா; அதைக்குறித்துப் பாடுவோம் வா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ிக்கனின் ஏவுதலால் அதிபதிகள் கிணற்றைத் தோண்டினார்கள்; ஜனத்தில் மேன்மக்கள் தங்கள் தண்டாயுதங்களைக்கொண்டு தோண்டினார்கள் என்று பாட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ிக்கனின் ஏவுதலால் அதிபதிகள் கிணற்றைத் தோண்டினார்கள்; ஜனத்தில் மேன்மக்கள் தங்கள் தண்டாயுதங்களைக்கொண்டு தோண்டினார்கள் என்று பாட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ிக்கனின் ஏவுதலால் அதிபதிகள் கிணற்றைத் தோண்டினார்கள்; ஜனத்தில் மேன்மக்கள் தங்கள் தண்டாயுதங்களைக்கொண்டு தோண்டினார்கள் என்று பா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வனாந்தரத்திலிருந்து மாத்தனாவுக்கும், மாத்தனாவிலிருந்து நகாலியேலுக்கும், நகாலியேலிலிருந்து பாமோத்துக்க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ள்ளத்தாக்கிலுள்ள மோவாபின் வெளியில் இருக்கிற பாமோத்திலிருந்து எஷிமோனை நோக்கும் பிஸ்காவின் உச்சிக்கும் 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ள்ளத்தாக்கிலுள்ள மோவாபின் வெளியில் இருக்கிற பாமோத்திலிருந்து எஷிமோனை நோக்கும் பிஸ்காவின் உச்சிக்கும் 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ர் எமோரியரின் ராஜாவாகிய சீகோனிடத்தில் ஸ்தானாபதிகளை அனுப்பி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தேசத்தின் வழியாய்க் கடந்துபோகும்படி உத்தரவு கொடுக்க வேண்டும்; நாங்கள் வயல்களிலும், திராட்சத்தோட்டங்களிலும் போகாமலும், துரவுகளின் தண்ணீரைக் குடியாமலும், உமது எல்லையைக் கடந்துபோகுமட்டும் ராஜபாதையில் நடந்துபோவோம் என்று சொல்லச்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தேசத்தின் வழியாய்க் கடந்துபோகும்படி உத்தரவு கொடுக்க வேண்டும்; நாங்கள் வயல்களிலும், திராட்சத்தோட்டங்களிலும் போகாமலும், துரவுகளின் தண்ணீரைக் குடியாமலும், உமது எல்லையைக் கடந்துபோகுமட்டும் ராஜபாதையில் நடந்துபோவோம் என்று சொல்லச்சொன்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தேசத்தின் வழியாய்க் கடந்துபோகும்படி உத்தரவு கொடுக்க வேண்டும்; நாங்கள் வயல்களிலும், திராட்சத்தோட்டங்களிலும் போகாமலும், துரவுகளின் தண்ணீரைக் குடியாமலும், உமது எல்லையைக் கடந்துபோகுமட்டும் ராஜபாதையில் நடந்துபோவோம் என்று சொல்லச்சொன்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கோன் தன் எல்லைவழியாய்க் கடந்துபோக இஸ்ரவேலுக்கு உத்தரவு கொடாமல், தன் ஜனங்களெல்லாரையும் கூட்டிக்கொண்டு, இஸ்ரவேலருக்கு விரோதமாக வனாந்தரத்திலே புறப்பட்டு, யாகாசுக்கு வந்து, இஸ்ரவேலரோடே யுத்தம்பண்ண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கோன் தன் எல்லைவழியாய்க் கடந்துபோக இஸ்ரவேலுக்கு உத்தரவு கொடாமல், தன் ஜனங்களெல்லாரையும் கூட்டிக்கொண்டு, இஸ்ரவேலருக்கு விரோதமாக வனாந்தரத்திலே புறப்பட்டு, யாகாசுக்கு வந்து, இஸ்ரவேலரோடே யுத்தம்பண்ண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கோன் தன் எல்லைவழியாய்க் கடந்துபோக இஸ்ரவேலுக்கு உத்தரவு கொடாமல், தன் ஜனங்களெல்லாரையும் கூட்டிக்கொண்டு, இஸ்ரவேலருக்கு விரோதமாக வனாந்தரத்திலே புறப்பட்டு, யாகாசுக்கு வந்து, இஸ்ரவேலரோடே யுத்தம்பண்ண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வனைப் பட்டயக்கருக்கினால் வெட்டி, அர்னோன் தொடங்கி அம்மோன் புத்திரரின் தேசத்தைச்சார்ந்த யாப்போக்குவரைக்குமுள்ள அவனுடைய தேசத்தைக் கட்டிக்கொண்டார்கள்; அம்மோன் புத்திரரின் எல்லை அரணிப்பானத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வனைப் பட்டயக்கருக்கினால் வெட்டி, அர்னோன் தொடங்கி அம்மோன் புத்திரரின் தேசத்தைச்சார்ந்த யாப்போக்குவரைக்குமுள்ள அவனுடைய தேசத்தைக் கட்டிக்கொண்டார்கள்; அம்மோன் புத்திரரின் எல்லை அரணிப்பானத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வனைப் பட்டயக்கருக்கினால் வெட்டி, அர்னோன் தொடங்கி அம்மோன் புத்திரரின் தேசத்தைச்சார்ந்த யாப்போக்குவரைக்குமுள்ள அவனுடைய தேசத்தைக் கட்டிக்கொண்டார்கள்; அம்மோன் புத்திரரின் எல்லை அரணிப்பானத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 அந்தப் பட்டணங்கள் யாவையும் பிடித்து, எஸ்போனிலும் அதைச் சார்ந்த எல்லாக் கிராமங்களிலும் எமோரியருடைய எல்லாப்பட்டணங்களிலும் குடிய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 அந்தப் பட்டணங்கள் யாவையும் பிடித்து, எஸ்போனிலும் அதைச் சார்ந்த எல்லாக் கிராமங்களிலும் எமோரியருடைய எல்லாப்பட்டணங்களிலும் குடியிர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ஸ்போனானது எமோரியரின் ராஜாவாகிய சீகோனின் பட்டணமாயிருந்தது; அவன் மோவாபியரின் முந்தின ராஜாவுக்கு விரோதமாக யுத்தம்பண்ணி, அர்னோன் வரைக்கும் இருந்த அவன் தேசத்தையெல்லாம் அவன் கையிலிருந்து பறித்துக்கொண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ஸ்போனானது எமோரியரின் ராஜாவாகிய சீகோனின் பட்டணமாயிருந்தது; அவன் மோவாபியரின் முந்தின ராஜாவுக்கு விரோதமாக யுத்தம்பண்ணி, அர்னோன் வரைக்கும் இருந்த அவன் தேசத்தையெல்லாம் அவன் கையிலிருந்து பறித்துக்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ே கவிகட்டுகிறவர்கள்: எஸ்போனுக்கு வாருங்கள்; சீகோனின் பட்டணம் ஸ்திரமாய்க் கட்டப்படுவத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ே கவிகட்டுகிறவர்கள்: எஸ்போனுக்கு வாருங்கள்; சீகோனின் பட்டணம் ஸ்திரமாய்க் கட்டப்படுவத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ஸ்போனிலிருந்து அக்கினியும் சீகோனுடைய பட்டணத்திலிருந்து ஜுவாலையும் புறப்பட்டு, மோவாபுடைய ஆர் என்னும் ஊரையும், அர்னோனுடைய மேடுகளிலுள்ள ஆண்டவமார்களையும் பட்சித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ஸ்போனிலிருந்து அக்கினியும் சீகோனுடைய பட்டணத்திலிருந்து ஜுவாலையும் புறப்பட்டு, மோவாபுடைய ஆர் என்னும் ஊரையும், அர்னோனுடைய மேடுகளிலுள்ள ஆண்டவமார்களையும் பட்சித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ஐயோ, மோவாபே, கேமோஷ் தேவனின் ஜனமே, நீ நாசமானாய்; தப்பி ஓடின தன் குமாரரையும் தன் குமாரத்திகளையும் எமோரியரின் ராஜாவாகிய சீகோனுக்குச் சிறைகளாக ஒப்புக்கொடுத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ஐயோ, மோவாபே, கேமோஷ் தேவனின் ஜனமே, நீ நாசமானாய்; தப்பி ஓடின தன் குமாரரையும் தன் குமாரத்திகளையும் எமோரியரின் ராஜாவாகிய சீகோனுக்குச் சிறைகளாக ஒப்புக்கொடு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ை எய்துபோட்டோம்; எஸ்போன் பட்டணம் தீபோன் ஊர்வரைக்கும் நாசமாயிற்று; மேதேபாவுக்குச் சமீபமான நோப்பா பட்டணபரியந்தம் அவர்களைப் பாழாக்கினோம் என்று பாட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ை எய்துபோட்டோம்; எஸ்போன் பட்டணம் தீபோன் ஊர்வரைக்கும் நாசமாயிற்று; மேதேபாவுக்குச் சமீபமான நோப்பா பட்டணபரியந்தம் அவர்களைப் பாழாக்கினோம் என்று பாட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ர் இப்படியே எமோரியரின் தேசத்திலே குடிய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, மோசே யாசேர் பட்டணத்துக்கு வேவு பார்க்கிறவர்களை அனுப்பினான்; அவர்கள் அதைச்சேர்ந்த கிராமங்களைக் கட்டிக்கொண்டு, அங்கே இருந்த எமோரியரைத் துரத்திவி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, மோசே யாசேர் பட்டணத்துக்கு வேவு பார்க்கிறவர்களை அனுப்பினான்; அவர்கள் அதைச்சேர்ந்த கிராமங்களைக் கட்டிக்கொண்டு, அங்கே இருந்த எமோரியரைத் துரத்திவி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, மோசே யாசேர் பட்டணத்துக்கு வேவு பார்க்கிறவர்களை அனுப்பினான்; அவர்கள் அதைச்சேர்ந்த கிராமங்களைக் கட்டிக்கொண்டு, அங்கே இருந்த எமோரியரைத் துரத்திவி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பாசானுக்குப் போகிற வழியாய்த் திரும்பிவிட்டார்கள்; அப்பொழுது பாசான் ராஜாவாகிய ஓக் என்பவன் தன் சமஸ்த ஜன்ங்களோடும் அவர்களை எதிர்த்து யுத்தம்பண்ணும்படிக்கு, எத்ரேயுக்குப் புறப்பட்டு வந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பாசானுக்குப் போகிற வழியாய்த் திரும்பிவிட்டார்கள்; அப்பொழுது பாசான் ராஜாவாகிய ஓக் என்பவன் தன் சமஸ்த ஜன்ங்களோடும் அவர்களை எதிர்த்து யுத்தம்பண்ணும்படிக்கு, எத்ரேயுக்குப் புறப்பட்டு வந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பாசானுக்குப் போகிற வழியாய்த் திரும்பிவிட்டார்கள்; அப்பொழுது பாசான் ராஜாவாகிய ஓக் என்பவன் தன் சமஸ்த ஜன்ங்களோடும் அவர்களை எதிர்த்து யுத்தம்பண்ணும்படிக்கு, எத்ரேயுக்குப் புறப்பட்டு வந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யை நோக்கி: அவனுக்குப் பயப்படவேண்டாம்; அவனையும் அவன் ஜனங்கள் எல்லாரையும், அவன் தேசத்தையும் உன் கையில் ஒப்புக்கொடுத்தேன்; எஸ்போனிலே வாசமாயிருந்த எமோரியரின் ராஜாவாகிய சீகோனுக்கு நீ செய்தபடியே இவனுக்கும் செய்வாய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யை நோக்கி: அவனுக்குப் பயப்படவேண்டாம்; அவனையும் அவன் ஜனங்கள் எல்லாரையும், அவன் தேசத்தையும் உன் கையில் ஒப்புக்கொடுத்தேன்; எஸ்போனிலே வாசமாயிருந்த எமோரியரின் ராஜாவாகிய சீகோனுக்கு நீ செய்தபடியே இவனுக்கும் செய்வாய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யை நோக்கி: அவனுக்குப் பயப்படவேண்டாம்; அவனையும் அவன் ஜனங்கள் எல்லாரையும், அவன் தேசத்தையும் உன் கையில் ஒப்புக்கொடுத்தேன்; எஸ்போனிலே வாசமாயிருந்த எமோரியரின் ராஜாவாகிய சீகோனுக்கு நீ செய்தபடியே இவனுக்கும் செய்வாய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ஒருவரும் உயிருடன் மீதியாயிராதபடிக்கு அவனையும், அவன் குமாரரையும், அவனுடைய சகல ஜனங்களையும் வெட்டிப்போட்டு, அவன் தேசத்தைக் கட்டிக்கொண்ட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ஒருவரும் உயிருடன் மீதியாயிராதபடிக்கு அவனையும், அவன் குமாரரையும், அவனுடைய சகல ஜனங்களையும் வெட்டிப்போட்டு, அவன் தேசத்தைக் கட்டி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নানীয় রাজার নাম ছিলো অরাদ| তিনি নেগেভে বাস করতেন| রাজা অরাদ শুনেছিলেন, যে, ইস্রায়েল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ারীম যাওয়ার পথ ধরে এগিয়ে আসছে| এই কারণে রাজা বেরিয়ে এসে ইস্রায়েলের লোকদের ওপর আক্রম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াদ কযেকজন লোককে বন্দী করে রা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ইস্রায়েলের লোকরা প্রভুর কাছে এক বিশেষ শপথ করে বললেন: “প্রভু দয়া করে এইসব লোকদের পরাজিত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াহায্য করুন| যদি আপনি এটা করেন তাহলে আমরা তাদের শহরগুলো আপনাকে দেবো| আমরা তাদের সম্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ইস্রায়েলের লোকদের কথা শুনলেন এবং কনানীয লোকদের পরাজিত করার জন্য প্রভু ইস্রায়েল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লেন| ইস্রায়েলীয়রা কনানীযদের এবং তাদের শহরগুলো সম্পূর্ণ ধ্বংস করেছিল| এই কারণে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টির নাম রাখা হল হর্ম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ের লোকরা হোর পর্বত ত্যাগ করে সূফ সাগরে যাওয়ার পথ ধরে এগোলো| ইদোমের চারদিকে ঘো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টা করল| কিন্তু লোকরা অধৈর্য়্য়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প্রভু এবং মোশির বিরুদ্ধে অভিয়োগ করতে শুরু করল| লোকরা বলল, “কেন তুমি আমাদের মিশর থেকে 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য়ে এসেছো? আমরা এখানে মরুভূমিতে মারা যাবো| এখানো কোনো রুটি নেই! জল নেই! আর আমরা এই সাংঘাত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দ্যকে ঘৃণা ক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কারণে প্রভু লোকদের মধ্যে বিষাক্ত সাপ পাঠালেন| সাপগুলো লোকদের দংশন করলে ইস্রায়েলের বহু সংখ্য়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মার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লোকরা মোশির কাছে এসে বলল, “আমরা জানি যে আমরা প্রভুর বিরুদ্ধে এবং আপনার বিরুদ্ধে কথা বলে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 প্রভুর কাছে প্রার্থনা করুন যেন তিনি সাপগুলোকে ফিরিযে নিয়ে যান|” সুতরাং মোশি লোক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মোশিকে বললেন, “একটি পিতলের সাপ তৈরী করো এবং এটিকে একটি খুঁটির ওপরে রাখো| কোনো ব্যক্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পে কামড়ালে যদি সেই ব্যক্তি খুঁটির ওপরের পিতলের সাপটির দিকে তাকায তাহলে সে ব্যক্তি মারা য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শি প্রভুর আদেশ পালন করলেন| তিনি একটি পিতলের সাপ তৈরী করে সেটিকে খুঁটির ওপরে রাখলেন| এরপর যখ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মানুষকে সাপে দংশন করত, তখনই সে খুঁটির ওপরের পিতলের সাপটির দিকে তাকাতো আর বেঁচে যে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স্রায়েলের লোকরা ঐ জায়গা ছেড়ে ওবোতে শিবির স্থাপ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তারা ওবোত ত্যাগ করে মোয়াবের পূর্বদিকের মরুভূমিতে ইয অবারীমে শিবির স্থাপ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সেই জায়গাও পরিত্যাগ করে সেরদ উপত্যকায শিবির স্থাপ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তারা সরে গিয়ে মরুভূমিতে অর্ণোন নদীর অপর পারে শিবির স্থাপন করল| এই নদীটি অম্মোনীয় সীমান্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হয়েছিল| উপত্যকা হল মোয়াব এবং ম্পমোরীযের মধ্যে সীমারেখ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কারণে এই কথাগুলো লেখা হয়েছে প্রভুর যুদ্ধ সংক্রান্ত পুস্তকে:“...এবং শূফাতে বাহেব, আর অর্ণ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ত্যক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বং উপত্যকাগুলির পাশের পর্বতমালা, যা আর শহরের দিকে চলে গেছে| এই জায়গাগুলি মোয়াবের সীমান্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ি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স্রায়েলের লোকরা সেই জায়গা ছেড়ে বেরের দিকে যাত্রা করল| এই জায়গাটিতে কুযো ছিল| এটি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যেখানে প্রভু মোশিকে বললেন, “সমস্ত লোকদের একত্রে এখানে নিয়ে এসো, আমি তাদের জল দে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ইস্রায়েলের লোকরা এই গানটি গাইল:“কুযো তুমি ঝর্ণা হয়ে ওঠো| তোমরা এই নিয়ে গান ধ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হান মানুষরা কুযোটি খুঁড়েছিলেন| গুরুত্বপূর্ণ নেতারা কুযোটি খুঁড়েছিলেন| তাঁদের নিজেদের দণ্ড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ঁটার লাঠি দিয়ে কুযোটি খুঁড়েছিলেন| কুযোটি মরুভূমিতে একটি উপহার|এই কারণে লোকরা সেই কুযোর নাম দ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মত্তানা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লোকরা মত্তানায থেকে নহলীযেল পর্য়ন্ত গেল| এরপর তারা নহলীযেল থেকে বামোত্‌ পর্য়ন্ত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ামোত্‌ থেকে তারা মোয়াবের উপত্যকা পর্য়ন্ত গেল| এখানে পিস্গা পর্বতের চূড়া মরুভূমির ওপর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মোরীয়দের রাজা সীহোনের কাছে ইস্রায়েলের লোকরা কযেকজন বার্তাবাহককে পাঠাল| সেই লোকরা রাজা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আমাদের আপনার দেশের মধ্য দিয়ে ভ্রমণ করার অনুমতি দিন| আমরা কোনো শস্য অথবা দ্রাক্ষার ক্ষেতের ম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যাবে| না| আমরা আপনার কোনো কুযো থেকে জল পান করবো না| আপনার দেশের সীমা অতিক্রম না করা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রাজপথ ছাড়া অন্য কোন রাস্তা দিয়েই যাব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রাজা সীহোন তাঁর দেশের মধ্য দিয়ে লোকদের যাওয়ার অনুমতি দিলেন না| রাজা তাঁর সৈন্যবাহিনী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জায়গায় একত্রিত করে ইস্রায়েলের লোকদের বিরুদ্ধে যুদ্ধ করার জন্য মরুভূমির দিকে অগ্রসর হলেন|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য়হস নামে একটি জায়গায় ইস্রায়েলের লোকদের বিরুদ্ধে যুদ্ধ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ইস্রায়েলের লোকরা রাজাকে হত্যা করল| এরপর অর্ণোন নদী থেকে য়ব্বোক নদী পর্য়ন্ত জায়গা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 করল| ইস্রায়েলের লোকরা অম্মোন সীমানা পর্য়ন্ত অধিকার করল| অম্মোনীয়দের দ্বারা সীমানা খু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ভাবে সুরক্ষিত থাকার জন্যে তারা সেই সীমানা পর্য়ন্ত গিয়ে থেম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স্রায়েলের লোকরা ইমোরীয়দের সমস্ত শহরগুলোকে দখল করল এবং সেগুলিতে বসবাস করতে শুরু করল| উপর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হিষবোন শহর এবং তার আশেপাশের ছোটো ছোটো শহরগুলোকেও অধিকা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ইমোরীয়দের রাজা সীহোন হিষ্বোন শহরেই বাস করতেন| অতীতে মোয়াবের রাজার সঙ্গে সীহোন যুদ্ধ করে অর্ণ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দী পর্য়ন্ত সমস্ত জায়গা অধিকা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ই কারণেই গায়করা গেয়ে থাকেন:হিষ্বোন এস এবং হিষ্বোন শহরকে আবার তৈরী কর| সীহোনের শহরটিকে শ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হিষ্বোনে এক আগুন শুরু হয়েছিল| সেই আগুন সীহোনের শহরেও উদ্ভুত হয়েছিল| মোয়াবের আর নামে শহরট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ে ভস্মীভূত হয়েছিল| অর্ণোন নদীর ওপরের পর্বতটিকেও সেই আগুন পুড়িয়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োয়াব, ধিক্ তোমাকে! কমোশ দেবতার লোকরা, তোমরা হেরে গেছ! তার ছেলেরা পালিয়ে গেল| ইমোরীয়দ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হোন তার কন্যাদের জেলে বন্দ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আমরা সেই ইমোরীয়দের পরাজিত করলাম| হিষ্বোন থেকে দীবোন পর্য়ন্ত, মেদবার কাছে নাশিম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োফঃ পর্য়ন্ত তাদের শহরগুলোকেও আমরা ধ্বংস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ই কারণে ইস্রায়েলের লোকরা ইমোরীয়দের দেশে তাদের শিবির স্থাপ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মোশি যাসের শহরটিকে অনুসন্ধানের জন্য কযেকজন গুপ্তচর পাঠালেন| তারপরে ইস্রায়েলের লোকরা এটিকে দখ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 তারা শহরটির আশেপাশের ছোটোখাটো শহরগুলোকেও অধিকার করল| ইস্রায়েলের লোকরা সেখানে বসবাস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মোরীয়দের সেই জায়গা ত্যাগ করতে বাধ্য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রপর ইস্রায়েলের লোকরা বাশনের অভিমুখে সড়কপথে ভ্রমণ করল| বাশনের রাজা ওগ তাঁর সৈন্য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ইস্রায়েলের লোকদের সম্মুখীন হওয়ার জন্য কুচকাওযাজ করে অগ্রসর হলেন| ইদ্রিযী নামে একটি জায়গ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দের বিরুদ্ধে যুদ্ধ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প্রভু মোশিকে বললেন, “ঐ রাজা সম্পর্কে ভীত হযো না| আমি তার সমস্ত সৈন্য এবং তার সম্পূর্ণ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হাতে তুলে দেব| ইমোরীয়দের রাজা সীহোন, যিনি হিষ্বোনে বাস করতেন তার সঙ্গে তুমি যা করেছিল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সঙ্গেও তুমি সেটাই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সুতরাং ইস্রায়েলের লোকরা ওগ এবং তার সৈন্যদের পরাজিত করল| তারা তাঁকে তার পুত্রদের এবং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দের হত্যা করল| এরপর ইস্রায়েলের লোকরা তাঁর দেশ অধিকা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2026-10-21T03:00:26Z</dcterms:created>
  <dcterms:modified xsi:type="dcterms:W3CDTF">2026-10-21T03:00:26Z</dcterms:modified>
  <dc:title>গণনা পুস্তক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