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ஞ்சலத்தில் ஆறுதலடையப்பார்த்தும், என் இருதயம் பலட்சயமா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றுப்புக்காலம் சென்றது, கோடைக்காலமும் முடிந்தது, நாமோ இரட்சிக்கப்பட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மாகிய குமாரத்தியின் காயங்களினால் நானும் காயப்பட்டேன்; கரிகறுத்திருக்கிறேன்; திகைப்பு என்னைப் பிடித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லேயாத்திலே பிசின் தைலம் இல்லையோ? இரணவைத்தியனும் அங்கே இல்லையோ? பின்னை ஏன் என் ஜனமாகிய குமாரத்தி சொஸ்தமடையாமற்போனாள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லேயாத்திலே பிசின் தைலம் இல்லையோ? இரணவைத்தியனும் அங்கே இல்லையோ? பின்னை ஏன் என் ஜனமாகிய குமாரத்தி சொஸ்தமடையாமற்போனா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ी यह वाणी है, उस समय यहूदा के राजाओं, हाकिमों, याजकों, भविष्यद्वक्ताओं और यरूशलेम के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ों की हड्डियां क़ब्रों में से निकाल 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ूर्य, चन्द्रमा और आकाश के सारे गणों के साम्हने फैलाई जाएंगी; क्योंकि वे उन्हीं से प्रेम रखत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ीं की सेवा करते, उन्हीं के पीछे चलते, और उन्हीं के पास जाया करते और उन्हीं को दण्डवत करते थे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वे इकट्ठी की जाएंगी न क़ब्र में रखी जाएंगी; वे भूमि के ऊपर खाद के समान पड़ी रह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इस बुरे कुल के बचे हुए लोग उन सब स्थानों में जिस में मैं ने उन्हें निकाल दिया है, जीवन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ृत्यु ही को अधिक चाहेंगे, सेनाओं के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उन से यह भी कह, यहोवा यों कहता है कि जब मनुष्य गिरते हैं तो क्या फिर नहीं उठत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कोई भटक जाता है तो क्या वह लौट नहीं आता? फिर क्या कारण है कि ये यरूशलेमी सदा दूर ही दूर भटक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े हैं? ये छल नहीं छोड़ते, और फिर लौटने से इनकार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ने ध्यान देकर सुना, परन्तु ये ठीक नहीं बोलते; इन में से किसी ने अपनी बुराई से पछताकर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हाय! मैं ने यह क्या किया है? जैसा घोड़ा लड़ाई में वेग से दौड़ता है, वैसे ही इन में से हर एक ज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ही दौड़ में दौ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आकाश में लगलग भी अपने नियत समयों को जानता है, और पणडुकी, सूपाबेनी, और सारस भी अपने आने का सम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ते हैं; परन्तु मेरी प्रजा यहोवा का नियम नहीं जान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ुम क्योंकर कह सकते हो कि हम बुद्धिमान हैं, और यहोवा की दी हुई व्यवस्था हमारे साथ है? परन्तु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स्त्रियों ने उसका झूठा विवरण लिख कर उसको झूठ बन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बुद्धिमान लज्जित हो गए, वे विस्मित हुए और पकड़े गए; देखो, उन्होंने यहोवा के वचन को निकम्मा ज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उन में बुद्धि कहां रह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 कारण मैं उनकी स्त्रियों को दूसरे पुरुषों को और उनके खेत दूसरे अधिकारियों के वश में कर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छोटे से ले कर बड़े तक वे सब के सब लालची हैं; क्या भविष्यद्वक्ता क्या याजक, वे सब के छ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न्होंने, “शान्ति है, शान्ति” ऐसा कह कहकर मेरी प्रजा के घाव को ऊपर ही ऊपर चंगा किया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ि कुछ भी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वे घृणित काम कर के लज्जित हुए? नहीं, वे कुछ भी लज्जित नहीं हुए, वे लज्जित होना जानत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। इस कारण जब और लोग नीचे गिरें, तब वे भी गिरेंगे; जब उनके दण्ड का समय आएगा, तब वे भी ठोकर ख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रेंगे, यहोवा का यही वच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होवा की सह भी वाणी है, मैं उन सभों का अन्त कर दूंगा। न तो उनकी दाखलताओं में दाख पाई जाएंग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अंजीर के वृक्षों में अंजीर वरन उनके पत्ते भी सूख जाएंगे, और जो कुछ मैं ने उन्हें दिया है वह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से जात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हम क्योंचुप-चाप बैठे हैं? आओ, हम चलकर गढ़ वाले नगरों में इकट्ठे नाश हो जाएं; क्योंकि हम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हम को नाश करना चाहता है, और हमें विष पीने को दिया है; क्योंकि हम ने यहोवा के विर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प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हम शान्ति की बाट जोहते थे, परन्तु कुछ कल्याण नहीं मिला, और चंगाई की आशा करते थे, परन्तु घबर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प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नके घोड़ों का फुर्राना दान से सुन पड़ता है, और बलवन्त घोड़ों के हिनहिनाने के शब्द से सारा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ंप उठा है। उन्होंने आकर हमारे देश को और जो कुछ उस में है, और हमारे नगर को निवासियों समेत नाश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देखो, मैं तुम्हारे बीच में ऐसे सांप और नाग भेजूंगा जिन पर मंत्र न चलेगा, और वे तुम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सेंगे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हाय! हाय! इस शोक की दशा में मुझे शान्ति कहां से मिलेगी? मेरा हृदय भीतर ही भीतर तड़पत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ुझे अपने लोगों की चिल्लाहट दूर के देश से सुनाई देती है: क्या यहोवा सिय्योन में नहीं हैं?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राजा उस में नहीं? उन्होंने क्यों मुझ को अपनी खोदी हुई मूरतों और परदेश की व्यर्थ वस्तु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ा क्यों क्रोध दिला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टनी का समय बीत गया, फल तोड़ने की ॠतु भी समाप्त हो गई, और हमारा उद्धार नहीं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अपने लोगों के दु:ख से मैं भी दु:खित हुआ, मैं शोक का पहिरावा पहिने अति अचम्भे में डूब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ा गिलाद देश में कुछ बलसान की औषधि नहीं? क्या उस में कोई वैद्य नहीं? यदि है, तो मेरे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ाव क्यों चंगे नहीं हु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2026-10-21T07:29:31Z</dcterms:created>
  <dcterms:modified xsi:type="dcterms:W3CDTF">2026-10-21T07:29:31Z</dcterms:modified>
  <dc:title>यिर्मयाह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