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ப்சான் மரித்து, பெத்லெதேமிலே அடக்கம்பண்ண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ெபுலோனியனாகிய ஏலோன் மரித்து, செபுலோன் தேசமான ஆயலோன் ஊரில் அடக்கம்பண்ண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ப்பின்பு இல்லேலின் குமாரனாகிய பிரத்தோனியனான அப்தோன் இஸ்ரவேலை நியாயம்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ફ્રાઈમના કુળસમૂહ યુદ્ધ માંટે ભેગા થયા અને સાફોન ગયા. તેમણે યફતાને કહ્યું, “તું અમને બોલ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 આમ્મોનીઓ સામે લડવા કેમ ગયો? અમે તને તથા તારા ઘરને પણ સળગાવી દ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ફતાએ તેઓને કહ્યું, “માંરે અને માંરા માંણસોને આમ્મોનીઓ સાથે ભારે ઝધડો થયો હતો. મેં તમને મદદ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ા હતાં, પણ તમે અમને તેમનાથી બચાવવા આવ્યા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જોયું કે તમે અમને મદદ કરવા આવ્યા નહોતાં, તેથી તમાંરી મદદ વિના હું એકલો માંરા જીવના જોખ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્મોનીઓ સામે યુદ્ધ કરવા ગયો, યહોવાએ મને માંરા દુશ્મનો પર વિજય અપાવ્યો, તો પછી તમે આજે માં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ડવા શા માંટે આવ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 પછી યફતાએ ગિલયાદના બધા માંણસોને એકત્રિત કર્યા અને એફ્રાઈમના કુળસમૂહ સાથે લડાઈ કરી અ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ાવ્યા; કારણ કે, એફ્રાઈમના લોકો તેમને હંમેશા કહેતા, “તમે સર્વ જે ગિલયાદમાં રહો છો, એફ્રાઈમથી ભા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ા છો, તમાંરી પાસે તમાંરી પોતાની જમીન નથી તમે એફ્રાઈમ અને મનાશ્શા વચ્ચે ર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એફ્રાઈમના સૈન્યની પાછળ આવેલા યર્દનના આરા કબજે કરી લીધા, કોઈ એફ્રાઈમી યર્દન ઓળંગીને નાસી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ે તો ગિલયાદના રક્ષકો તેને પડકારતા. “શું તું એફ્રાઈમના કુળનો છે?” જો તે “ના” કહ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કહેતા, “કે બોલ, ‘શિબ્બોલેથ”‘ પણ તે “સિબ્બોલેથ” બોલતો, કારણ તે એનો ચોખ્ખો ઉચ્ચાર કરી શકત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તેઓ તેને પકડીને યર્દનના ઘાટ ઉપર માંરી નાખતા, તે યુદ્ધમાં 42,000 એફ્રાઈમીઓ માંર્યા ગ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ગિલયાદનો યફતા છ વર્ષ ઈસ્રાએલનો ન્યાયાધીશ તરીકે હતો. પછી તે મૃત્યુ પામ્યો અને તેને ગિલયાદમાં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શહેરમ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ફતાહ પછી બેથલેહમનો ઈબ્સાન ઈસ્રાએલનો ન્યાયાધીશ થયો, તેને ત્રીસ પુત્રો અને ત્રીસ પુત્રીઓ હતી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ત્રીસેત્રીસ પુત્રીઓને અજાણ્યા શખ્સોને પરણાવી હતી અને તેના ત્રીસ પુત્રો તેના અંદરના સગામાંથ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ેવી પત્નીઓ લાવ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સાત વર્ષ સુધી ઈસ્રાએલીઓનો ન્યાયાધીશ હતો અને તેઓને ન્યાય આપ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ઈબ્સાનનું અવસાન થયું. તેને બેથલેહેમમ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પછી ઝબુલોનના કુળસમૂહનો એલોન ઈસ્રાએલનો ન્યાયાધીશ થયો. તેણે ઈસ્રાએલમાં 10 વર્ષ લોકો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બાદ એલોનનું પણ અવસાન થયું અને તેને ઝબુલોનના કુળસમૂહના આયાલોનમાં દફન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ના પછી હિલ્લેલનો પુત્ર આબ્દોન પિરઆથોની ઈસ્રાએલનો ન્યાયાધી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ે ચાલીસ પુત્રો અને ત્રીસ પૌત્રો હતાં. જેઓ સીત્તેર ગધેડાઓ ઉપર સવારી કરતા, તેણે ઈસ્રાએલીઓ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ઠ વર્ષ સુધી શાસ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હિલ્લેલના પુત્ર આબ્દોન પિરઆથોનીનું અવસાન થયું, તેને અમાંલેકીઓના પહાડી પ્રદેશમાં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્રાઈમ દેશના પિરઆથોન નગરમ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2026-10-20T07:53:44Z</dcterms:created>
  <dcterms:modified xsi:type="dcterms:W3CDTF">2026-10-20T07:53:44Z</dcterms:modified>
  <dc:title>ન્યાયાધીશો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