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presProps" Target="presProps.xml"/>
  <Relationship Id="rId90" Type="http://schemas.openxmlformats.org/officeDocument/2006/relationships/viewProps" Target="viewProps.xml"/>
  <Relationship Id="rId9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ஆனாலும் அவர்கள் செவிகொடாமல் தங்கள் முந்தின முறைமைகளின்படியே செய்தார்கள்.]]></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7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రాజులు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దారాజైన ఆహాజు ఏలుబడిలో పండ్రెండవసంవత్సరమందు ఏలా కుమారుడైన హోషేయ షోమ్రోనులో ఇశ్రా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లనారంభించి తొమి్మది సంవత్సర ములు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అతడు తన పూర్వికులైన ఇశ్రాయేలు రాజులు చెడుతనము చేసినంతమట్టుకు చేయకపోయినను, యెహోవా దృష్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డుతనమే జరిగిం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తని మీదికి అష్షూరురాజైన షల్మనేసెరు యుద్ధమునకు రాగా హోషేయ అతనికి దాసుడై పన్ను ఇచ్చువాడా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అతడు ఐగుప్తురాజైన సోనొద్దకు దూతలను పంపి, పూర్వము తాను ఏటేట ఇచ్చుచు వచ్చినట్లు అష్షూరురాజు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న్ను ఇయ్యకపోగా, హోషేయ చేసిన కుట్ర అష్షూరు రాజు తెలిసికొని అతనికి సంకెళ్లు వేయించి బందీగృహ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ష్షూరురాజు దేశమంతటిమీదికిని షోమ్రోనుమీదికిని వచ్చి మూడు సంవత్సరములు షోమ్రో నును ముట్టడిం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హోషేయ యేలుబడిలో తొమి్మదవ సంవత్సరమందు అష్షూరురాజు షోమ్రోను పట్టణమును పట్టుకొని ఇశ్రాయేలు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ష్షూరు దేశములోనికి చెర గొనిపోయి. గోజానునది దగ్గరనున్న హాలహు హాబోరు అను స్థలములందును మాదీయుల పట్ట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లలోను వారిని 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ఎందుకనగా ఇశ్రాయేలీయులు ఐగుప్తుదేశ ములో నుండియు, ఐగుప్తురాజైన ఫరోయొక్క బలము క్రిందనుండియు, త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పించిన తమ దేవుడైన యెహోవా దృష్టికి పాపముచేసి యితర దేవతలయందు భయభక్తులు నిలి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తమయెదుట నిలువకుండ యెహోవా వెళ్లగొట్టిన జనముల కట్టడలను, ఇశ్రాయేలురాజులు నిర్ణ యించిన కట్టడ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సరించుచు ఉం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మరియు ఇశ్రాయేలువారు తమ దేవుడైన యెహోవా విషయములో కపటము గలిగి దుర్బోధలు బోధించుచు, అడవి గుడిసె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సులును ప్రాకారములు గల పట్టణనివాసులును తమ స్థలములన్నిటిలో బలిపీఠములను కట్టు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యెత్తయిన కొండలన్నిటిమీదనేమి, సకలమైన పచ్చని వృక్షముల క్రిందనేమి, అంతటను విగ్రహములను నిలువబె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తా స్తంభములను నిలి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తమ యెదుట నిలువకుండ యెహోవా వెళ్లగొట్టిన జనులవాడుక చొప్పున ఉన్నతస్థలములలో ధూపము వేయుచు, చెడుత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రిగించుచు, యెహోవాకు కోపము పుట్టిం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చేయకూడదని వేటినిగూర్చి యెహోవా తమ కాజ్ఞాపించెనో వాటిని చేసి పూజించు చుం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యిననుమీ దుర్మార్గములను విడిచిపెట్టి, నేను మీ పితరులకు ఆజ్ఞాపించినట్టియు, నా సేవకు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క్తలద్వారా మీకప్పగించినట్టియు ధర్మశాస్త్రమునుబట్టి నా ఆజ్ఞలను కట్టడలను ఆచరించుడని సెలవి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క్త లందరిద్వారాను దీర్ఘదర్శులద్వారాను యెహోవా ఇశ్రా యేలువారికిని యూదావారికిని సాక్ష్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లికించి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వారు విననివారై తమ దేవుడైన యెహోవా దృష్టికి విశ్వాసఘాతుకులైన తమ పితరులు ముష్కరులైనట్లు తా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ష్కరు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వారు ఆయన కట్టడలను, తమ పితరులతో ఆయన చేసిన నిబంధనను,ఆయన తమకు నిర్ణ యించిన ధర్మశాస్త్ర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సర్జించి వ్యర్థమైనదాని అనుస రించుచు, వ్యర్థులైవారి వాడుకలచొప్పున మీరు చేయ కూడదని యెహోవా త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విచ్చిన తమ చుట్టునున్న ఆ జనుల మర్యాదల ననుసరించి వారివంటివారై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వారు తమ దేవుడైన యెహోవా ఆజ్ఞలన్నిటిని యనుసరింపక పోత విగ్రహములైన రెండు దూడలను చేసి దేవతాస్తం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లను నిలిపి ఆకాశసమూహమునకు నమస్కరించి బయలు దేవతను పూజిం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మరియు తమ కుమారులను కుమార్తె లను అగ్నిగుండమును దాటించి శకునమును చిల్లంగితనమును వాడుక చేసి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దృష్టికి చెడుతనము చేయుటకై తమ్మును తాము అమ్ముకొని, ఆయనకు కోపము పుట్టిం 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కాబట్టి యెహోవా ఇశ్రాయేలువారియందు బహుగా కోపగించి, తన సముఖములోనుండి వారిని వెళ్ల గొట్టెను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గోత్రము గాక మరి యేగోత్రమును శేషించి యుండ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అయితే యూదావారును తమ దేవుడైన యెహోవా ఆజ్ఞలను విడిచిపెట్టినవారై ఇశ్రాయేలువారు చేసికొనిన కట్టడ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సరిం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అంతట యెహోవా ఇశ్రాయేలువారి సంతతివారినందరిని విసర్జించి, వారిని శ్రమపెట్టి దోపుడుగాం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తికప్పగించి, వారిని తన సముఖమునుండి వెళ్లగొ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ఆయన ఇశ్రా యేలు గోత్రములను దావీదు ఇంటివారిలోనుండి విడగొట్టి వేయగా వారు నెబాతు కుమారుడైన యరొబా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గా చేసికొనిరి. ఈ యరొబాము ఇశ్రాయేలువారు యెహోవాను అనుసరింపకుండ ఆయనమీద వారిని తిరుగ బడచేసి,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ఘోరపాపము చేయుటకు కారకు డా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ఇశ్రాయేలువారు యరొబాము చేసిన పాప ములలో దేనిని విడువక వాటి ననుసరించుచు వచ్చిరి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తన సేవకులైన ప్రవక్తలద్వారా యెహోవా సెల విచ్చిన మాటచొప్పున, ఆయన ఇశ్రాయేలువారిని తన సముఖములో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గొట్టెను. ఆ హేతువుచేత వారు తమ స్వదేశములోనుండి అష్షూరు దేశ ములోనికి చెరగొని పోబడిరి; నేటి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చ్చట ఉ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అష్షూరురాజు బబులోను, కూతా, అవ్వా, హమాతు, సెపర్వయీము అను తన దేశములలోనుండి జనులనురప్పిం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వారికి మారుగా షోమ్రోను పట్టణములలో ఉంచెను గనుక వారు షోమ్రోను దేశమును స్వంతంత్రించు కొని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లలో కాపురము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అయితే వారు కాపురముండ నారంభించినప్పుడు యెహోవా యందు భయభక్తులు లేనివారు గనుక యెహోవా వారి మధ్య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హములను పంపెను, అవి వారిలో కొందరిని చం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తమరు పట్టుకొనిన షోమ్రోను పట్టణములలో తాముంచిన జనులకు ఆ దేశపు దేవుని మర్యాద తెలియ కున్నది గనుక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హములను పంపించెను. ఇశ్రా యేలు దేవుని మర్యాద వారికి తెలియనందున సింహములు వారిని చంపుచున్నవని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ష్షూరురాజుతో మనవి చే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అష్షూరు రాజు అచ్చటనుండి తేబడిన యాజకు లలో ఒకనిని అచ్చటికి మీరు తోడుకొనిపోవుడి; అతడు అచ్చటికి పో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పురముండి ఆ దేశపు దేవుని మర్యాదను వారికి నేర్పవలెనని ఆజ్ఞా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కాగా షోమ్రో నులోనుండి వారు పట్టుకొని వచ్చిన యాజకులలో ఒకడు వచ్చి బేతేలు ఊరిలో కాపురముం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యందు భయభక్తులుగా ఉండతగిన మర్యాదను వారికి బోధించెను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కొందరు జనులు తమ సొంత దేవతలను పెట్టుకొని షోమ్రోనీయులు కట్టుకొనిన ఉన్నతస్థలముల మందిరములలో వా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చుచువచ్చిరి; మరియు వారు తమ తమ పురములలో తమకు దేవతలను కలుగజేసి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బబులోనువారు సుక్కోత్బెనోతు దేవతను, కూతావారునెర్గలు దేవతను, హమాతువారు అషీమా దేవ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ఆవీయులు నిబ్హజు దేవతను తర్తాకు దేవతను, ఎవరు వారి దేవతను పెట్టు కొనుచుండిరి. సెపర్వీయులు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ల్లలను ఆద్రమ్మె లెకు అనెమ్మెలెకు అను సెపర్వయీముయొక్క దేవతలకు అగ్నిగుండమందు దహించుచుం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మరియు జనులు యెహోవాకు భయపడి, ఉన్నత స్థలములనిమిత్తము సామాన్యులలో కొందరిని యాజకులను చేసికొనగా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లపక్షమున ఉన్నతస్థలములలో కట్టబడిన మందిరములయందు బలులు అర్పించుచుం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ఈ ప్రకారముగా వారు యెహోవాయందు భయభక్తులుగలవారైయుండి, తాము ఏ జనులలోనుండి పట్టబడిరో ఆయా జనుల మర్యా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న తమ దేవతలను పూజించుచుం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నేటి వరకు తమ పూర్వమర్యాదల ప్రకారము వారు చేయుచున్నారు; యెహోవాయందు భయభక్తులు పూనక వా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బంధనచేసి మీరు ఇతర దేవతలకు భయపడ కయు, వాటికి నమస్కరింపకయు, పూజ చేయకయు, బలులు అర్పింపక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మహాధికారము చూపి బాహు బలముచేత ఐగుప్తు దేశములోనుండి మిమ్మును రప్పించిన యెహోవాయందు భయభక్తులు క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యనకు మాత్రమే నమస్కారముచేసి బలులు అర్పింపవలెనని ఇశ్రాయేలని పేరుపెట్టబడిన యాకోబు సంతతి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విచ్చిన దేవుని సేవింపక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ఆయన ఆజ్ఞాపించిన కట్టడలను గాని విధు లను గాని ధర్మశాస్త్రమును గాని ధర్మమందు దేనిని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సరింపకయు ఉ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మరియుఇతర దేవతలను పూజింపక మీరు బ్రదుకు దినములన్నియు మోషే మీకు వ్రాసియిచ్చిన కట్టడలను విధు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గా ధర్మశాస్త్రము ధర్మమంతటిని గై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నేను మీతో చేసిన నిబంధనను మరువకయు ఇతర దేవతలను పూజింపకయు ఉం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మీ దేవుడైన యెహోవాయందు భయభక్తులు గలవారై యుండిన యెడల ఆయన మీ శత్రువుల చేతిలోనుండి మి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పించునని ఆయన సెలవిచ్చి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వారు ఆయన మాటవినక తమ పూర్వపు మర్యాదచొప్పుననే జరిగించుచు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ఆ ప్రజలు ఆలాగున యెహోవాయందు భయ భక్తులు గలవారైనను తాము పెట్టుకొనిన విగ్రహములను పూజించుచు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యు తమ పితరులు చేసినట్లు వారి యింటివారును వారి సంతతివారును నేటివరకు చేయు చు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17]]></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2026-10-20T02:30:36Z</dcterms:created>
  <dcterms:modified xsi:type="dcterms:W3CDTF">2026-10-20T02:30:36Z</dcterms:modified>
  <dc:title>2 రాజులు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