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 இருதயத்தையும் புடமிட்டுப்பா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ிருபை என் கண்களுக்கு முன்பாக இருக்கிறது; உம்முடைய சத்தியத்திலே நடந்து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ல்லாதவர்களின் கூட்டத்தைப் பகைக்கிறேன்; துன்மார்க்கரோடே உட்கார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ான் துதியின் சத்தத்தைத் தொனிக்கப்பண்ணி, உம்முடைய அதிசயங்களையெல்லாம் விவரிப்பதற்க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ுற்றமில்லாமையிலே என் கைகளைக் கழுவி, உம்முடைய பீடத்தைச் சுற்றிவர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ஆலயமாகிய வாசஸ்தலத்தையும், உமது மகிமை தங்கிய ஸ்தானத்தையும் வாஞ்சி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வைப் பாவிகளோடும், என் ஜீவனை இரத்தப்பிரியரோடுங்கூட வாரிக்கொள்ள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ைகளிலே தீவினையிருக்கிறது; அவர்கள் வலதுகை பரிதானங்களால் நிறைந்த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ால் செம்மையான இடத்திலே நிற்கிறது; சபைகளிலே நான் கர்த்தர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3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ನಗೆ ನ್ಯಾಯತೀರಿಸು; ಯಾಕಂದರೆ ನಾನು ನನ್ನ ಯಥಾರ್ಥತ್ವ ದಲ್ಲಿ ನಡೆದುಕೊಂಡಿದ್ದೇನೆ. ನಾನು ಕರ್ತನಲ್ಲಿ ಭ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ವಿಟ್ಟಿದ್ದೇನೆ; ನಾನು ಕದಲ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ಕರ್ತನೇ ನನ್ನನ್ನು ಶೋಧಿಸಿ ಪರೀಕ್ಷಿಸು; ನನ್ನ ಅಂತರಿಂದ್ರಿ ಯಗಳನ್ನೂ ಹೃದಯವನ್ನೂ ಶೋಧ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ಪ್ರೀತಿಯೂ ಕೃಪೆಯೂ ನನ್ನ ಕಣ್ಣುಗಳ ಮುಂದೆ ಅವೆ; ನಾನು ನಿನ್ನ ಸತ್ಯದಲ್ಲಿ ನಡೆದ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ಷ್ಪ್ರಯೋಜಕರೊಂದಿಗೆ ನಾನು ಕೂತುಕೊಳ್ಳ ಲಿಲ್ಲ; ವಂಚಕರ ಸಂಗಡ ನಾನು 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ುರ್ಮಾರ್ಗಿಗಳ ಸಭೆಯನ್ನು ಹಗೆಮಾಡಿದ್ದೇನೆ; ದುಷ್ಟರ ಸಂಗಡ ಕೂತು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ಸ್ತೋತ್ರದ ಶಬ್ದದಿಂದ ಪ್ರಕಟಿಸಿ ನಿನ್ನ ಅದ್ಭುತಗಳ ನ್ನೆಲ್ಲಾ ತಿಳ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ಕೈಗಳನ್ನು ನಿರ್ಮಲ ತ್ವದಲ್ಲಿ ತೊಳೆದು, ನಿನ್ನ ಬಲಿಪೀಠವನ್ನು ಸುತ್ತ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ೇ, ನಿನ್ನ ವಾಸಸ್ಥಾನವನ್ನೂ ಗೌರವದ ನಿವಾಸವನ್ನೂ ನಾನು ಪ್ರೀತ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ಾಪಾತ್ಮರ ಸಂಗಡ ನನ್ನ ಪ್ರಾಣವನ್ನೂ ರಕ್ತ ಸುರಿಸುವವರ ಸಂಗಡ ನನ್ನ ಜೀವವನ್ನೂ ತೆಗೆಯ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 ಕೈಗಳಲ್ಲಿ ಕೇಡು ಅದೆ; ಅವರ ಬಲಗೈ ಲಂಚಗಳಿಂದ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ಾದರೋ ನನ್ನ ಯಥಾರ್ಥತ್ವದಲ್ಲಿ ನಡೆಯು ತ್ತೇನೆ: ನನ್ನನ್ನು ವಿಮೋಚಿಸು; ನನಗೆ ಕರುಣೆಯುಳ್ಳ ವನ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ಪಾದವು ಸಮಸ್ಥಳದಲ್ಲಿ ನಿಲ್ಲುತ್ತದೆ; ಸಭೆಗಳಲ್ಲಿ ನಾನು ಕರ್ತನನ್ನು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2026-10-21T12:46:37Z</dcterms:created>
  <dcterms:modified xsi:type="dcterms:W3CDTF">2026-10-21T12:46:37Z</dcterms:modified>
  <dc:title>ಕೀರ್ತನೆಗಳು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