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ut them in mind to be subject to principalities and powers, to obey magistrates, to be ready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good work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peak evil of no man, to be no brawlers, but gentle, showing all meekness unto all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e ourselves also were sometimes foolish, disobedient, deceived, serving divers lust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easures, living in malice and envy, hateful, and hating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fter that the kindness and love of God our Saviour toward man appear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t by works of righteousness which we have done, but according to his mercy he saved us,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hing of regeneration, and renewing of the Holy Spir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he shed on us abundantly through Jesus Christ our Saviou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being justified by his grace, we should be made heirs according to the hope of eternal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is a faithful saying, and these things I will that you affirm constantly, that they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believed in God might be careful to maintain good works. These things are good and profitab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avoid foolish questions, and genealogies, and contentions, and strivings about the law;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useless and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 man that is an heretic after the first and second admonition rejec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nowing that he that is such is subverted, and sins, being condemned of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I shall send Artemas unto you, or Tychicus, be diligent to come unto me to Nicopolis: for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determined there to win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ring Zenas the lawyer and Apollos on their journey diligently, that nothing be lacking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let our's also learn to maintain good works for necessary uses, that they be not unfruit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at are with me salute you. Greet them that love us in the faith. Grace be with 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2026-10-21T06:22:43Z</dcterms:created>
  <dcterms:modified xsi:type="dcterms:W3CDTF">2026-10-21T06:22:43Z</dcterms:modified>
  <dc:title>Titus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