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 prayer of Habakkuk the prophet upon Shigiono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 LORD, I have heard your speech, and was afraid: O LORD, revive your work in the midst of the years, in the midst of the years make known; in wrath remember merc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 LORD, I have heard your speech, and was afraid: O LORD, revive your work in the midst of the years, in the midst of the years make known; in wrath remember merc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 LORD, I have heard your speech, and was afraid: O LORD, revive your work in the midst of the years, in the midst of the years make known; in wrath remember merc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od came from Teman, and the Holy One from mount Paran. Selah. His glory covered the heavens, and the earth was full of his prais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od came from Teman, and the Holy One from mount Paran. Selah. His glory covered the heavens, and the earth was full of his prai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brightness was as the light; he had horns coming out of his hand: and there was the hiding of his pow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brightness was as the light; he had horns coming out of his hand: and there was the hiding of his pow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fore him went the pestilence, and burning coals went forth at his fee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tood, and measured the earth: he beheld, and drove asunder the nations; and the everlasting mountains were scattered, the perpetual hills did bow: his ways are everlast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tood, and measured the earth: he beheld, and drove asunder the nations; and the everlasting mountains were scattered, the perpetual hills did bow: his ways are everlast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 saw the tents of Cushan in affliction: and the curtains of the land of Midian did tremb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as the LORD displeased against the rivers? was yours anger against the rivers? was your wrath against the sea, that you did ride upon yours horses and your chariots of salv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as the LORD displeased against the rivers? was yours anger against the rivers? was your wrath against the sea, that you did ride upon yours horses and your chariots of salv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as the LORD displeased against the rivers? was yours anger against the rivers? was your wrath against the sea, that you did ride upon yours horses and your chariots of salv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our bow was made quite naked, according to the oaths of the tribes, even your word. Selah. You did cleave the earth with rive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our bow was made quite naked, according to the oaths of the tribes, even your word. Selah. You did cleave the earth with rive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mountains saw you, and they trembled: the overflowing of the water passed by: the deep uttered his voice, and lifted up his hands on hig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mountains saw you, and they trembled: the overflowing of the water passed by: the deep uttered his voice, and lifted up his hands on hig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sun and moon stood still in their habitation: at the light of yours arrows they went, and at the shining of your glittering spe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sun and moon stood still in their habitation: at the light of yours arrows they went, and at the shining of your glittering spe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ou did march through the land in indignation, you did thresh the heathen in ang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went forth for the salvation of your people, even for salvation with yours anointed; you wounded the head out of the house of the wicked, by discovering the foundation unto the neck. Sela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went forth for the salvation of your people, even for salvation with yours anointed; you wounded the head out of the house of the wicked, by discovering the foundation unto the neck. Sela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went forth for the salvation of your people, even for salvation with yours anointed; you wounded the head out of the house of the wicked, by discovering the foundation unto the neck. Sela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did strike through with his staves the head of his villages: they came out as a whirlwind to scatter me: their rejoicing was as to devour the poor secretl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did strike through with his staves the head of his villages: they came out as a whirlwind to scatter me: their rejoicing was as to devour the poor secret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did strike through with his staves the head of his villages: they came out as a whirlwind to scatter me: their rejoicing was as to devour the poor secret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did walk through the sea with yours horses, through the heap of great wate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heard, my belly trembled; my lips quivered at the voice: rottenness entered into my bones, and I trembled in myself, that I might rest in the day of trouble: when he comes up unto the people, he will invade them with his troop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heard, my belly trembled; my lips quivered at the voice: rottenness entered into my bones, and I trembled in myself, that I might rest in the day of trouble: when he comes up unto the people, he will invade them with his troop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heard, my belly trembled; my lips quivered at the voice: rottenness entered into my bones, and I trembled in myself, that I might rest in the day of trouble: when he comes up unto the people, he will invade them with his troop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though the fig tree shall not blossom, neither shall fruit be in the vines; the labour of the olive shall fail, and the fields shall yield no food; the flock shall be cut off from the fold, and there shall be no herd in the stall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though the fig tree shall not blossom, neither shall fruit be in the vines; the labour of the olive shall fail, and the fields shall yield no food; the flock shall be cut off from the fold, and there shall be no herd in the stall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though the fig tree shall not blossom, neither shall fruit be in the vines; the labour of the olive shall fail, and the fields shall yield no food; the flock shall be cut off from the fold, and there shall be no herd in the stall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et I will rejoice in the LORD, I will joy in the God of my salva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God is my strength, and he will make my feet like hinds' feet, and he will make me to walk upon mine high places. To the chief singer on my stringed instrumen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God is my strength, and he will make my feet like hinds' feet, and he will make me to walk upon mine high places. To the chief singer on my stringed instrumen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LORD God is my strength, and he will make my feet like hinds' feet, and he will make me to walk upon mine high places. To the chief singer on my stringed instrume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பகூக்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பகூக் தீர்க்கதரிசி சிகாயோனில் பாடின விண்ண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வே, நீர் வெளிப்படுத்தினதை நான் கேட்டேன், எனக்குப் பயமுண்டாயிற்று; கர்த்தாவே, வருஷ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உம்முடைய கிரியையை உயிர்ப்பியும், வருஷங்களின் நடுவிலே அதை விளங்கப்பண்ணும், கோபி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த்தை நினைத்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 தேமானிலிருந்தும், பரிசுத்தர் பாரான் பர்வதத்திலிருந்தும் வந்தார்; சேலா. அவருடைய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ங்களை மூடிக்கொண்டது; அவர் துதியினால் பூமி 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டைய பிரகாசம் சூரியனைப்போலிருந்தது; அவருடைய கரத்திலிருந்து கிரணங்கள் வீசின; அங்கே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ம் மறை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கு முன்பாகக் கொள்ளைநோய் சென்றது; அவர் செடிகளிலிருந்து எரிபந்தமான காய்ச்சல் 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நின்று பூமியை அளந்தார்; அவர் பார்த்துப் புறஜாதிகளைக் கரையப்பண்ணினார்; பூர்வ பர்வ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டிக்கப்பட்டது, என்றுமுள்ள மலைகள் தாழ்ந்தது; அவருடைய நடைகள் நித்திய நடை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ஷானின் கூடாரங்கள் வருத்தத்தில் அகப்பட்டிருக்கக்கண்டேன்; மீதியான் தேசத்தின் திரைகள் நடுங்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நதிகளின்மேல் கோபமாயிருந்தாரோ? தேவரீர் உம்முடைய குதிரைகளின்மேலும் இரட்சிப்புண்டா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இரதங்களின்மேலும் ஏறிவருகிறபோது, உமது கோபம் நதிகளுக்கும் உமது சினம் சமுத்திர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த்திரங்களுக்கு ஆணையிட்டுக்கொடுத்த வாக்கின்படியே உம்முடைய வில் நாணேற்றப்பட்டதாக விளங்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நீர் பூமியைப் பிளந்து ஆறுகளை உண்டா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வதங்கள் உம்மைக் கண்டு நடுங்கின; ஜலம் பிரவாகித்துக் கடந்துபோயிற்று, ஆழி இரைந்தது, அதின் 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 எ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ந்திரனும் சூரியனும் தன்தன் மண்டலத்தில் நின்றன; உமது அம்புகளின் ஜோதியிலும், உமது ஈட்டி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ல் பிரகாசத்திலும்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ர் கோபத்தோடே பூமியில் நடந்தீர், உக்கிரத்தோடே ஜாதிகளைப் போர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மது ஜனத்தின் இரட்சிப்புக்காகவும் நீர் அபிஷேகம் பண்ணுவித்தவனின் இரட்சிப்புக்காவு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ர். கழுத்தளவாக அஸ்திபாரத்தைத் திறப்பாக்கி, துஷ்டனுடைய வீட்டிலிருந்த தலைவனை வெ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னைச் சிதறடிப்பதற்குப் பெருங்காற்றைப்போல் வந்தார்கள்; சிறுமையானவனை மறைவிடத்திலே பட்சி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ந்தோஷமாயிருந்தது, நீர் அவனுடைய ஈட்டிகளினாலேயே அவனுடைய கிராமத்து அதிபதிகளை உரு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ளான தண்ணீர் குவியலாகிய சமுத்திரத்துக்குள் உமது குதிரைகளோடே நடந்து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கேட்டபொழுது என் குடல் குழம்பிற்று; அந்தச் சத்தத்துக்கு என் உதடுகள் துடித்த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ல் உக்கல் உண்டாயிற்று; என் நிலையிலே நடுங்கினேன்; ஆனாலும் எங்களோடே எதிர்க்கும்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து, இக்கட்டுநாளிலே நான் இளைப்பாறுதல் அ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திமரம் துளிர்விடாமற்போனாலும், திராட்சச்செடிகளில் பழம் உண்டாகாமற்போனாலும், ஒலிவமரத்தின்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றுப்போனாலும், வயல்கள் தானியத்தை விளைவியாமற்போனாலும், கிடையில் ஆட்டுமந்தைகள் முதலற்றுப்போ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வத்திலே மாடு இல்லாமற்போ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கர்த்தருக்குள் மகிழ்ச்சியாயிருப்பேன், என் இரட்சிப்பின் தேவனுக்குள் களிகூ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ண்டவராகிய கர்த்தர் என்பெலன்; அவர் என் கால்களை மான்கால்களைப்போலாக்கி, உயரமான ஸ்தலங்களில்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ப்பண்ணுவார். இது நெகிநோத் என்னும் வாத்தியத்தில் வாசிக்க இராகத்தலைவனுக்கு ஒப்புவி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3]]></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2026-09-17T03:38:31Z</dcterms:created>
  <dcterms:modified xsi:type="dcterms:W3CDTF">2026-09-17T03:38:31Z</dcterms:modified>
  <dc:title>ஆபகூக்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