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presProps" Target="presProps.xml"/>
  <Relationship Id="rId70" Type="http://schemas.openxmlformats.org/officeDocument/2006/relationships/viewProps" Target="viewProps.xml"/>
  <Relationship Id="rId7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் எகிப்து தேசத்திலிருந்து புறப்பட்ட நானூற்று எண்பதாம் வருஷத்திலும், சாலொமோன் இஸ்ரவேலின்மேல் ராஜாவான நாலாம் வருஷம் சீப்மாதமாகிய இரண்டாம் மாதத்திலும், அவன் கர்த்தரின் ஆலயத்தைக் கட்டத்தொடங்கி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் எகிப்து தேசத்திலிருந்து புறப்பட்ட நானூற்று எண்பதாம் வருஷத்திலும், சாலொமோன் இஸ்ரவேலின்மேல் ராஜாவான நாலாம் வருஷம் சீப்மாதமாகிய இரண்டாம் மாதத்திலும், அவன் கர்த்தரின் ஆலயத்தைக் கட்டத்தொடங்கி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் எகிப்து தேசத்திலிருந்து புறப்பட்ட நானூற்று எண்பதாம் வருஷத்திலும், சாலொமோன் இஸ்ரவேலின்மேல் ராஜாவான நாலாம் வருஷம் சீப்மாதமாகிய இரண்டாம் மாதத்திலும், அவன் கர்த்தரின் ஆலயத்தைக் கட்டத்தொடங்கி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ாலொமோன் ராஜா கர்த்தருக்குக் கட்டின ஆலயம் அறுபது முழநீளமும், இருபது முழ அகலமும், முப்பது முழ உயரமுமாயி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ாலொமோன் ராஜா கர்த்தருக்குக் கட்டின ஆலயம் அறுபது முழநீளமும், இருபது முழ அகலமும், முப்பது முழ உயரமுமாயி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லயமாகிய அந்த மாளிகையின் முகப்பிலே அவன் கட்டின மண்டபம் ஆலயத்தின் அகலத்திற்குச் சரியாய் இருபதுமுழ நீளமும், ஆலயத்துக்கு முன்னே பத்துமுழ அகலமுமாயிர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லயமாகிய அந்த மாளிகையின் முகப்பிலே அவன் கட்டின மண்டபம் ஆலயத்தின் அகலத்திற்குச் சரியாய் இருபதுமுழ நீளமும், ஆலயத்துக்கு முன்னே பத்துமுழ அகலமுமாயிரு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ார்வைக்குக் குறுகிப்போகிற ஒடுக்கமான ஜன்னல்களை ஆலயத்திற்குச் செய்வித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தேவாலயத்தின் சுவரும் சந்நிதி ஸ்தானச்சுவருமாகிய ஆலயத்தின் சுவர்களுக்கு அடுத்ததாய்ச் சுற்றுக்கட்டுகளைக் கட்டி, அவைகளில் அறைகளைச் சுற்றிலும் உண்டாக்கி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தேவாலயத்தின் சுவரும் சந்நிதி ஸ்தானச்சுவருமாகிய ஆலயத்தின் சுவர்களுக்கு அடுத்ததாய்ச் சுற்றுக்கட்டுகளைக் கட்டி, அவைகளில் அறைகளைச் சுற்றிலும் உண்டாக்கி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ீழே இருக்கிற சுற்றுக்கட்டு ஐந்து முழ அகலமும், நடுவே இருக்கிறது ஆறு முழ அகலமும், மூன்றாவதாயிருக்கிறது ஏழுமுழ அகலமுமாயிருந்தது; அவைகள் ஆலயத்தினுடைய சுவர்களிலே தாங்காத படிக்கு ஆலயத்தைச் சுற்றிலும் புறம்பே ஒட்டுச்சுவர்களைக் கட்டுவித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ீழே இருக்கிற சுற்றுக்கட்டு ஐந்து முழ அகலமும், நடுவே இருக்கிறது ஆறு முழ அகலமும், மூன்றாவதாயிருக்கிறது ஏழுமுழ அகலமுமாயிருந்தது; அவைகள் ஆலயத்தினுடைய சுவர்களிலே தாங்காத படிக்கு ஆலயத்தைச் சுற்றிலும் புறம்பே ஒட்டுச்சுவர்களைக் கட்டுவித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ீழே இருக்கிற சுற்றுக்கட்டு ஐந்து முழ அகலமும், நடுவே இருக்கிறது ஆறு முழ அகலமும், மூன்றாவதாயிருக்கிறது ஏழுமுழ அகலமுமாயிருந்தது; அவைகள் ஆலயத்தினுடைய சுவர்களிலே தாங்காத படிக்கு ஆலயத்தைச் சுற்றிலும் புறம்பே ஒட்டுச்சுவர்களைக் கட்டுவித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லயம் கட்டப்படுகையில், அது பணிதீர்ந்து கொண்டுவரப்பட்ட கற்களாலே கட்டப்பட்டது; ஆகையால் அது கட்டப்படுகிறபோது, சுத்திகள் வாச்சிகள் முதலான எந்த இருப்பு ஆயுதங்களின் சத்தமும் அதிலே கேட்கப்படவ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லயம் கட்டப்படுகையில், அது பணிதீர்ந்து கொண்டுவரப்பட்ட கற்களாலே கட்டப்பட்டது; ஆகையால் அது கட்டப்படுகிறபோது, சுத்திகள் வாச்சிகள் முதலான எந்த இருப்பு ஆயுதங்களின் சத்தமும் அதிலே கேட்கப்படவ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டு அறைகளுக்குப் போகிற வாசற்படி ஆலயத்தின் வலதுபுறத்தில் இருந்தது; சுழற்படிகளால் நடு அறைகளுக்கும், நடு அறைகளிலிருந்து மூன்றாவது அறைகளுக்கும் ஏறுவ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டு அறைகளுக்குப் போகிற வாசற்படி ஆலயத்தின் வலதுபுறத்தில் இருந்தது; சுழற்படிகளால் நடு அறைகளுக்கும், நடு அறைகளிலிருந்து மூன்றாவது அறைகளுக்கும் ஏறுவ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்விதமாய் அவன் ஆலயத்தைக் கட்டி, கேதுருமர உத்திரங்களாலும் பலகைகளாலும் ஆலயத்தை மச்சுப்பாவி முடித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ஐந்துமுழ உயரமான சுற்றுக் கட்டுகளை ஆலயத்தின்மேலெங்கும் கட்டுவித்தான்; அவைகள் கேதுருமரங்களால் ஆலயத்தோடே இணைக்கப்பட்டி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ஐந்துமுழ உயரமான சுற்றுக் கட்டுகளை ஆலயத்தின்மேலெங்கும் கட்டுவித்தான்; அவைகள் கேதுருமரங்களால் ஆலயத்தோடே இணைக்கப்பட்டிரு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கர்த்தருடைய வார்த்தை சாலொமோனுக்கு உண்டாயிற்று; அவர்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என் கட்டளைகளின்படி நடந்து, என் நீதி நியாயங்களை நிறைவேற்றி, என் கற்பனைகளின்படியெல்லாம் நடந்து கொள்ளும்படிக்கு, அவைகளைக் கைக்கொண்டால், நீ கட்டுகிற இந்த ஆலயத்தைக் குறித்து நான் உன் தகப்பனாகிய தாவீதோடே சொன்ன என் வார்த்தையை உன்னிடத்தில் நிறைவேற்றி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என் கட்டளைகளின்படி நடந்து, என் நீதி நியாயங்களை நிறைவேற்றி, என் கற்பனைகளின்படியெல்லாம் நடந்து கொள்ளும்படிக்கு, அவைகளைக் கைக்கொண்டால், நீ கட்டுகிற இந்த ஆலயத்தைக் குறித்து நான் உன் தகப்பனாகிய தாவீதோடே சொன்ன என் வார்த்தையை உன்னிடத்தில் நிறைவேற்றி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என் கட்டளைகளின்படி நடந்து, என் நீதி நியாயங்களை நிறைவேற்றி, என் கற்பனைகளின்படியெல்லாம் நடந்து கொள்ளும்படிக்கு, அவைகளைக் கைக்கொண்டால், நீ கட்டுகிற இந்த ஆலயத்தைக் குறித்து நான் உன் தகப்பனாகிய தாவீதோடே சொன்ன என் வார்த்தையை உன்னிடத்தில் நிறைவேற்ற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் புத்திரர் நடுவிலே வாசம்பண்ணி, என் ஜனமாகிய இஸ்ரவேலைக் கைவிடாதிருப்பேன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சாலொமோன் ஆலயத்தைக் கட்டி முடித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லயத்துச் சுவர்களின் உட்புறத்தை, தளம்தொடங்கிச் சுவர்களின் மேல்மச்சுமட்டும், கேதுருப்பலகைகளால் மூடி, இப்படி உட்புறத்தை மரவேலையாக்கி, ஆலயத்தின் தளத்தை தேவதாரி விருட்சங்களின் பலகைகளால் தளவரிசைப்படுத்தி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லயத்துச் சுவர்களின் உட்புறத்தை, தளம்தொடங்கிச் சுவர்களின் மேல்மச்சுமட்டும், கேதுருப்பலகைகளால் மூடி, இப்படி உட்புறத்தை மரவேலையாக்கி, ஆலயத்தின் தளத்தை தேவதாரி விருட்சங்களின் பலகைகளால் தளவரிசைப்படுத்தி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ளவரிசை தொடங்கிச் சுவர்களின் உயரமட்டும் ஆலயத்தின் பக்கங்களைத் தொடர்ந்திருக்கிற இருபது முழ நீளமான மறைப்பையும் கேதுருப்பலகைகளால் உண்டாக்கி, உட்புறத்தை மகா பரிசுத்தமான சந்நிதி ஸ்தானமாகக் கட்டி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ளவரிசை தொடங்கிச் சுவர்களின் உயரமட்டும் ஆலயத்தின் பக்கங்களைத் தொடர்ந்திருக்கிற இருபது முழ நீளமான மறைப்பையும் கேதுருப்பலகைகளால் உண்டாக்கி, உட்புறத்தை மகா பரிசுத்தமான சந்நிதி ஸ்தானமாகக் கட்டி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ின் முன்னிருக்கிற தேவாலயமாகிய மாளிகை நாற்பதுமுழ நீளமாயிரு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லயத்திற்குள் இருக்கிற கேதுருமரங்களில் மொக்குகளும் மலர்ந்த பூக்களுமான சித்திரவேலை செய்திருந்தது; பார்வைக்கு ஒரு கல்லாகிலும் காணப்படாமல் எல்லாம் கேதுருமரமாயிரு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லயத்திற்குள் இருக்கிற கேதுருமரங்களில் மொக்குகளும் மலர்ந்த பூக்களுமான சித்திரவேலை செய்திருந்தது; பார்வைக்கு ஒரு கல்லாகிலும் காணப்படாமல் எல்லாம் கேதுருமரமாயிரு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ுடைய உடன்படிக்கைப் பெட்டியை வைக்கிறதற்கு ஆலயத்துக்குள்ளே சந்நிதி ஸ்தானத்தை ஆயத்தப்படுத்தி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ந்நிதி ஸ்தானம் முன்புறமட்டும் இருபதுமுழ நீளமும், இருபது முழ அகலமும், இருபதுமுழ உயரமுமாயிருந்தது; அதைப் பசும்பொன் தகட்டால் மூடினான்; கேதுருமரப் பலிபீடத்தையும் அப்படியே மூடி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ந்நிதி ஸ்தானம் முன்புறமட்டும் இருபதுமுழ நீளமும், இருபது முழ அகலமும், இருபதுமுழ உயரமுமாயிருந்தது; அதைப் பசும்பொன் தகட்டால் மூடினான்; கேதுருமரப் பலிபீடத்தையும் அப்படியே மூடி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லயத்தின் உட்புறத்தைச் சாலொமோன் பசும்பொன் தகட்டால் மூடி, சந்நிதி ஸ்தானத்தின் மறைப்புக்கும் பொன் சங்கிலிகளைக் குறுக்கே போட்டு, அதைப் பொன் தகட்டால் மூடி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லயத்தின் உட்புறத்தைச் சாலொமோன் பசும்பொன் தகட்டால் மூடி, சந்நிதி ஸ்தானத்தின் மறைப்புக்கும் பொன் சங்கிலிகளைக் குறுக்கே போட்டு, அதைப் பொன் தகட்டால் மூடி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டி ஆலயம் முழுவதும் கட்டித் தீருமட்டும், அவன் ஆலயம் முழுவதையும் பொன் தகட்டால் மூடி, சந்நிதி ஸ்தானத்திற்கு முன்பாக இருக்கிற பலிபீடத்தை முழுவதும் பொன்தகட்டால் மூடி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டி ஆலயம் முழுவதும் கட்டித் தீருமட்டும், அவன் ஆலயம் முழுவதையும் பொன் தகட்டால் மூடி, சந்நிதி ஸ்தானத்திற்கு முன்பாக இருக்கிற பலிபீடத்தை முழுவதும் பொன்தகட்டால் மூடி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ந்நிதி ஸ்தானத்தில் ஒலிவமரங்களால் இரண்டு கேருபீன்களைச் செய்து வைத்தான்; ஒவ்வொன்றும் பத்துமுழ உயரமாயிருந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ேருபீனுக்கு இருக்கிற ஒரு செட்டை ஐந்து முழமும் கேருபீனின் மற்றச் செட்டை ஐந்து முழமுமாய், இப்படி ஒரு செட்டையின் கடைசி முனைதொடங்கி மற்றச் செட்டையின் கடைசிமுனைமட்டும் பத்து முழமாயிருந்த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ேருபீனுக்கு இருக்கிற ஒரு செட்டை ஐந்து முழமும் கேருபீனின் மற்றச் செட்டை ஐந்து முழமுமாய், இப்படி ஒரு செட்டையின் கடைசி முனைதொடங்கி மற்றச் செட்டையின் கடைசிமுனைமட்டும் பத்து முழமாயிருந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ற்றக் கேருபீனும் பத்து முழமாயிருந்தது; இரண்டு கேருபீன்களும் ஒரே அளவும் ஒரே திட்டமுமாயிருந்த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ற்றக் கேருபீனும் பத்து முழமாயிருந்தது; இரண்டு கேருபீன்களும் ஒரே அளவும் ஒரே திட்டமுமாயிருந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ஒரு கேருபீன் பத்துமுழ உயரமாயிருந்தது; மற்றக் கேருபீனும் அப்படியே இருந்த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க் கேருபீன்களை உள் ஆலயத்திலே வைத்தான்; கேருபீன்களின் செட்டைகள் விரிந்திருந்ததினால், ஒரு கேருபீனின் செட்டை ஒருபக்கத்துச் சுவரிலும், மற்றக் கேருபீனின் செட்டை மறுபக்கத்துச் சுவரிலும் தொடத்தக்கதாயிருந்தது; ஆலயத்தின் நடுமையத்தில், அவைகளின் செட்டைகள் ஒன்றொடொன்று தொடத்தக்கதாயிருந்த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க் கேருபீன்களை உள் ஆலயத்திலே வைத்தான்; கேருபீன்களின் செட்டைகள் விரிந்திருந்ததினால், ஒரு கேருபீனின் செட்டை ஒருபக்கத்துச் சுவரிலும், மற்றக் கேருபீனின் செட்டை மறுபக்கத்துச் சுவரிலும் தொடத்தக்கதாயிருந்தது; ஆலயத்தின் நடுமையத்தில், அவைகளின் செட்டைகள் ஒன்றொடொன்று தொடத்தக்கதாயிருந்த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க் கேருபீன்களைப் பொன்தகட்டால் மூடின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லயத்தின் சுவர்களையெல்லாம் அவன் சுற்றிலும் உள்ளும் புறம்புமாகக் கேருபீன்களும் பேரீந்துகளும் மலர்ந்த பூக்களுமான சித்திரங்களும் கொத்து வேலைகளுமாக்கின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லயத்தின் சுவர்களையெல்லாம் அவன் சுற்றிலும் உள்ளும் புறம்புமாகக் கேருபீன்களும் பேரீந்துகளும் மலர்ந்த பூக்களுமான சித்திரங்களும் கொத்து வேலைகளுமாக்கின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ள்ளும் புறம்புமாயிருக்கிற ஆலயத்துத் தளவரிசையையும் பொன்தகட்டால் மூடின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ந்நிதி ஸ்தானத்தின் வாசலுக்கு ஒலிவமரங்களால் இரட்டைக் கதவுகளைச் செய்தான்; மேல் சட்டமும் நிலைகளும் மறைப்பின் அளவில் ஐந்தில் ஒரு பங்காயிருந்த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ந்நிதி ஸ்தானத்தின் வாசலுக்கு ஒலிவமரங்களால் இரட்டைக் கதவுகளைச் செய்தான்; மேல் சட்டமும் நிலைகளும் மறைப்பின் அளவில் ஐந்தில் ஒரு பங்காயிருந்த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ஒலிவமரமான அந்த இரட்டைக் கதவுகளில் அவன் கேருபீன்களும் பேரீந்துகளும் மலர்ந்த பூக்களுமான சித்திரங்களைச் செய்து, அந்தக் கேருபீன்களிலும் பேரீந்துகளிலும் பொன்பதியத்தக்கதாய்ப் பொன் தகட்டால் மூடின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ஒலிவமரமான அந்த இரட்டைக் கதவுகளில் அவன் கேருபீன்களும் பேரீந்துகளும் மலர்ந்த பூக்களுமான சித்திரங்களைச் செய்து, அந்தக் கேருபீன்களிலும் பேரீந்துகளிலும் பொன்பதியத்தக்கதாய்ப் பொன் தகட்டால் மூடின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ப்படி தேவாலயத்தின் வாசலுக்கும் ஒலிவமர நிலைகளைச் செய்தான்; அது சுவர் அளவில் நாலத்தொரு பங்காயிருந்த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ப்படி தேவாலயத்தின் வாசலுக்கும் ஒலிவமர நிலைகளைச் செய்தான்; அது சுவர் அளவில் நாலத்தொரு பங்காயிருந்த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ின் இரண்டு கதவுகளும் தேவதாரிப் பலகைகளால் செய்யப்பட்டிருந்தது; ஒரு கதவுக்கு இரண்டு மடிப்புப் பலகைகளும், மற்ற கதவுகளுக்கு இரண்டு மடிப்புப் பலகைகளும் இருந்த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ைகளில் கேருபீன்களும் பேரீந்துகளும் மலர்ந்த பூக்களுமான சித்திரங்களுக்குச் சரியாகச் செய்யப்பட்ட பொன் தகட்டால் அவைகளை மூடின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ைகளில் கேருபீன்களும் பேரீந்துகளும் மலர்ந்த பூக்களுமான சித்திரங்களுக்குச் சரியாகச் செய்யப்பட்ட பொன் தகட்டால் அவைகளை மூடின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ன் உட்பிராகாரத்தை மூன்று வரிசை வெட்டின கற்களாலும், ஒரு வரிசை கேதுருப் பலகைகளாலும் கட்டின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ாலாம் வருஷம் சீப்மாதத்திலே கர்த்தருடைய ஆலயத்துக்கு அஸ்திபாரம் போட்டு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தினோராம் வருஷம் பூல் என்னும் எட்டாம் மாதத்திலே, அந்த ஆலயமுழுதும் சகல சட்டதிட்டத்தின்படியே ஒரு பங்கும் குறையாமல் கட்டித் தீர்ந்தது; அவன் அதைக் கட்டிமுடிக்க ஏழுவருஷம் சென்றது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தினோராம் வருஷம் பூல் என்னும் எட்டாம் மாதத்திலே, அந்த ஆலயமுழுதும் சகல சட்டதிட்டத்தின்படியே ஒரு பங்கும் குறையாமல் கட்டித் தீர்ந்தது; அவன் அதைக் கட்டிமுடிக்க ஏழுவருஷம் சென்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653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యితే ఇశ్రాయేలీయులు ఇగుప్తుదేశములో నుండి బయలుదేరి వచ్చిన నాలుగువందల ఎనుబదియవ సంవత్సర మందు, అ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ొలొమోను ఇశ్రాయేలును ఏలిన నాలుగవ సంవత్సరమందు జీప్‌ అను రెండవ మాసమున అతడు యెహోవా మందిరమును కట్టిం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రంభ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​రాజైన సొలొమోను యెహోవాకు కట్టించిన మందిరము అరువది మూరల పొడుగును ఇరువది మూరల వెడల్పును ముప్ప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ూరల ఎత్తును గలదై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​పరిశుద్ధస్థలము ఎదుట నున్న ముఖమంటపము మందిరముయొక్క వెడల్పునుబట్టి యిరువది మూరల పొడవు,మందిరము ముంద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ది పది మూరల వెడల్ప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​అతడు మందిరమునకు విచిత్రమైన పనితో చేయబడిన అల్లిక కిటికీలను చేయ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మరియు మందిరపు గోడచుట్టు గదులు కట్టించెను; మంది రపు గోడలకును పరిశుద్ధస్థలమునకును గర్భాలయమున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ుట్టు నలుదిశల అతడు గదులు కట్ట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క్రింది అంతస్తుగది అయిదు మూరల వెడల్పు, మధ్య అంతస్తు గది ఆరు మూరల వెడల్పు, మూడవ అంతస్తుగది యే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ూరల వెడల్పు; ఏమనగా దూలములు మందిరపు గోడ లోపల ఆనకుండ మందిరపు గోడచుట్టు బయటి తట్టున చిమ్మురాళ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చ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యితే మందిరము కట్టు సమయమున అది ముందుగా సిద్ధపరచి తెచ్చిన రాళ్లతో కట్టబడెను, మందిరము కట్టు స్థలమ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ుత్తె గొడ్డలిమొదలైన యినుప పనిముట్ల ధ్వని యెంత మాత్రమును వినబడ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ధ్య అంతస్తుకు తలుపు మందిరపు కుడి పార్శ్యమున ఉండెను, మధ్య అంతస్తు గదికిని మధ్య అంతస్తు గదిలో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ూడవ అంతస్తు గదికిని ఎక్కి పోవుటకు చుట్టును మెట్ల చట్రమ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ఈ ప్రకారము అతడు మందిరమును కట్టించుట ముగించి మందిరమును దేవదారు దూలములతోను పలకలతోను కప్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​మరియు మందిరమునకు చుట్టు గదులను కట్టించెను; ఇవి అయిదు మూరల యెత్తుగలవై దేవదారు దూలములచే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ందిరముతో దిట్టముగా సంధింప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ంతలో యెహోవా వాక్కు సొలొమోనునకు ప్రత్యక్షమై యీలాగు సెలవ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ఈ మందిరమును నీవు కట్టించుచున్నావే; నీవు నా కట్టడలను న్యాయవిధులను అనుసరించి నడుచుకొనుచు,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యమించిన ఆజ్ఞలన్నిటిని గైకొనిన యెడల నీ తండ్రియైన దావీదుతో నేను చేసిన వాగ్దానమును నీ పక్ష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థిరపరచెద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ా జనులైన ఇశ్రాయేలీయులను విడిచిపెట్టక నేను వారిమధ్య నివాసము చేస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ఈ ప్రకారము సొలొమోను మందిరమును కట్టించి ముగ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తడు మందిరపు లోపలి గోడలను అడుగు నుండి పైకప్పు వరకు దేవదారు పలకలచేత కట్టించెను; లోపల వా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రళపుమ్రాను పలకలతో కప్పి మందిరపు నట్టిల్లు దేవదారు పలకలతో కప్పివ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మరియు మందిరపు ప్రక్కలను దిగువనుండి గోడల పైభాగము మట్టుకు దేవదారు పలకలతో ఇరువది మూరల యెత్త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ట్టించెను; వీటిని గర్భాలయమునకై, అనగా అతిపరిశుద్ద మైన స్థలమునకై అతడు లోపల కట్ట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యితే దాని ముందరనున్న పరిశుద్ధస్థలము నలువది మూరల పొడుగై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మందిరములోపలనున్న దేవదారు పలకలమీద గుబ్బలును వికసించిన పువ్వులును చెక్కబడి యుండెను; అంత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దారుకఱ్ఱ పనియే, రాయి యొకటైన కనబడ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​యెహోవా నిబంధన మందసము నుంచుటకై మందిరములోపల గర్భాలయమును సిద్ధపర 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గర్భాలయము లోపల ఇరువది మూరల పొడుగును ఇరువది మూరల వెడల్పును ఇరువది మూరల యెత్తును గలదై యుండె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ీనిని మేలిమి బంగారముతో పొది గించెను, అర్జకఱ్ఱతో చేయబడిన బలిపీఠమును ఈలాగుననెపొదిగ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ఈలాగున సొలొమోను మందిరమును లోపల మేలిమి బంగారముతో పొదిగించి గర్భాలయపు ముంగిలికి బంగారపు గొలుసులుగ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ర చేయించి బంగార ముతో దాని పొదిగ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​ఏ భాగమును విడువకుండ మందిరమంతయు బంగారముతో పొదిగించెను; గర్భాలయము నొద్దనున్న బలిపీఠమంత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ంగారముతో పొది గ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​మరియు అతడు గర్భాలయమందు పదేసి మూరల యెత్తుగల రెండు కెరూబులను ఒలీవ కఱ్ఱతో చేయించ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​ఒక్కొక్క కెరూబునకు అయిదేసి మూరల పొడవుగల రెక్కలుండెను; ఒక రెక్క చివర మొదలు కొని రెండవ రెక్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ివరమట్టుకు పది మూరలు పొడ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​రెండవ కెరూబును పది మూరలు కలదై యుండెను; కెరూబులు రెండింటికిని ఏక పరిమాణమును ఏకాకారమును కలిగ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​ఒక కెరూబు పది మూరల యెత్తు రెండవ కెరూబు దానివలెనే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​అతడు ఈ కెరూబులను గర్భాలయములో ఉంచెను. ఆ కెరూబుల రెక్కలు విప్పుకొని యొకదాని రెక్క యివతలి గోడ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ెండవదాని రెక్క అవతలి గోడకును అంటి యుండెను; గర్భాలయమందు వీటి రెక్కలు ఒకదానితో ఒకటి అంటుకొని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ఈ కెరూబులను అతడు బంగారముతో పొదిగ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మరియు మందిరపు గోడ లన్నిటిమీదను లోపల నేమి వెలుపల నేమి కెరూబులను తమాల వృక్షములను వికసించ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ుష్పములను చెక్కిం 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మరియు మందిరపు నట్టిల్లు లోపలను వెలుపలను బంగారముతో పొదిగ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గర్భాలయపు ద్వారములకు ఒలీవకఱ్ఱతో తలుపులు చేయించెను; ద్వారబంధముమీది కమ్మియు నిలువు కమ్ములును గో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డల్పులో అయిదవ భాగము వెడల్పు ఉ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​రెండు తలుపులును ఒలీవ కఱ్ఱవి; వాటిమీద కెరూబులను తమాల వృక్షములను విక సించిన పుష్పములను చెక్క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టిని బంగారముతో పొదిగించెను; కెరూబుల మీదను తమాల వృక్షముల మీదను బంగారము పొదిగ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​మరియు పరిశుద్ధ స్థలపు ద్వారమునకు ఒలీవకఱ్ఱతో రెండు నిలువు కమ్ములు చేయించెను; ఇవి గోడవెడల్ప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లుగవవంతు వెడల్పుగా న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​రెండు తలుపులు దేవదారుకఱ్ఱతో చేయబడి యుండెను; ఒక్కొక్క తలుపునకు రెండేసి మడత రెక్కలు ఉ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​వాటిమీద అతడు కెరూబులను తమాల వృక్షములను వికసించిన పుష్పములను చెక్కించి ఆ చెక్కిన వాటిమీద బంగ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ేకును పొది గ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​మరియు లోపలనున్న సాలను మూడు వరుసలను చెక్కిన రాళ్లతోను ఒక వరుసను దేవదారు దూల ములతోను కట్ట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​నాలుగవ సంవత్సరము జీప్‌ అను మాసమున యెహోవా మందిరపు పునాది వేయబడ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​పదునొకండవ సంవత్సరము బూలు అను ఎనిమిదవ మాస మున దాని యేర్పాటుచొప్పున దాని ఉపభాగములన్నిటిత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ందిరము సమాప్తమాయెను. ఏడు సంవత్సరములు సొలొమోను దానిని కట్టించ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2026-10-22T06:05:18Z</dcterms:created>
  <dcterms:modified xsi:type="dcterms:W3CDTF">2026-10-22T06:05:18Z</dcterms:modified>
  <dc:title>1 రాజులు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