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How beautiful are your feet with shoes, O prince's daughter! the joints of your thighs are like jewels, the work of the hands of a cunning workman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How beautiful are your feet with shoes, O prince's daughter! the joints of your thighs are like jewels, the work of the hands of a cunning workman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Your navel is like a round goblet, which wants not liquor: your belly is like an heap of wheat set about with lilies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Your navel is like a round goblet, which wants not liquor: your belly is like an heap of wheat set about with lilie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Your two breasts are like two young roes that are twins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Your neck is as a tower of ivory; yours eyes like the pool in Heshbon, by the gate of Bathrabbim: your nose is as the tower of Lebanon which looks toward Damascus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Your neck is as a tower of ivory; yours eyes like the pool in Heshbon, by the gate of Bathrabbim: your nose is as the tower of Lebanon which looks toward Damascu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Your neck is as a tower of ivory; yours eyes like the pool in Heshbon, by the gate of Bathrabbim: your nose is as the tower of Lebanon which looks toward Damascu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Yours head upon you is like Carmel, and the hair of yours head like purple; the king is held in the galleries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Yours head upon you is like Carmel, and the hair of yours head like purple; the king is held in the galleries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How fair and how pleasant are you, O love, for delights!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is your stature is like to a palm tree, and your breasts to clusters of grapes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 said, I will go up to the palm tree, I will take hold of the boughs thereof: now also your breasts shall be as clusters of the vine, and the smell of your nose like apples;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 said, I will go up to the palm tree, I will take hold of the boughs thereof: now also your breasts shall be as clusters of the vine, and the smell of your nose like apples;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the roof of your mouth like the best wine for my beloved, that goes down sweetly, causing the lips of those that are asleep to speak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the roof of your mouth like the best wine for my beloved, that goes down sweetly, causing the lips of those that are asleep to speak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I am my beloved's, and his desire is toward me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Come, my beloved, let us go forth into the field; let us lodge in the villages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Let us get up early to the vineyards; let us see if the vine flourish, whether the tender grape appear, and the pomegranates bud forth: there will I give you my loves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Let us get up early to the vineyards; let us see if the vine flourish, whether the tender grape appear, and the pomegranates bud forth: there will I give you my loves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Let us get up early to the vineyards; let us see if the vine flourish, whether the tender grape appear, and the pomegranates bud forth: there will I give you my loves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 mandrakes give a smell, and at our gates are all manner of pleasant fruits, new and old, which I have laid up for you, O my beloved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 mandrakes give a smell, and at our gates are all manner of pleasant fruits, new and old, which I have laid up for you, O my belove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214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ாஜகுமாரத்தியே! பாதரட்சைகளிட்ட உன் பாதங்கள் மிகவும் அழகாயிருக்கிறது; உன் இடுப்பின் வடிவ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சித்திரத் தொழிற்காரரின் வேலையாகிய பூஷணம்போல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நாபி திராட்சரசம் நிறைந்த வட்டக்கலசம் போலிருக்கிறது; உன் வயிறு லீலி புஷ்பங்கள் சூழ்ந்த கோது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ம்பாரம்போல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இரண்டு ஸ்தனங்களும் வெளிமானின் இரட்டைக்குட்டிகளுக்குச் சமானம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கழுத்து யானைத்தந்தத்தினால் செய்த கோபுரத்தைப்போலவும், உன் கண்கள் எஸ்போனிலே பத்ரபீ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சலண்டையிலிருக்கும் குளங்களைப்போலவும், உன் மூக்கு தமஸ்குவின் திசையை நோக்கும் லீபனோன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ோபுரத்தைப்போலவும் இ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சிரசு கர்மேல் மலையைப்போலிருக்கிறது; உன் தலைமயிர் இரத்தாம்பரமயமாயிருக்கிறது; ராஜ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டைகாவணங்களில் மயங்கிநிற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னமகிழ்ச்சியை உண்டாக்கும் என் பிரியமே! நீ எவ்வளவு ரூபவதி, நீ எவ்வளவு இன்பமுள்ளவ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உயரம் பனைமரத்தொழுங்குபோலவும், உன் ஸ்தனங்கள் திராட்சக்குலைகள்போலவும் இ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பனைமரத்திலேறி, அதின் மடல்களைப் பிடிப்பேன் என்றேன்; இப்பொழுதும் உன் ஸ்தன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ராட்சக்குலைகள்போலவும், உன் மூக்கின் வாசனை கிச்சிலிப்பழங்கள்போலவும் இ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தொண்டை, என் நேசர் குடிக்கையில் மெதுவாயிறங்குகிறதும், உறங்குகிறவர்களின் உதடுகள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ேசப்பண்ணுகிறதுமான நல்ல திராட்சரசத்தைப்போல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என் நேசருடையவள், அவர் பிரியம் என்மேல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ாரும் என் நேசரே! வயல்வெளியில் போய், கிராமங்களில் தங்குவ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ிகாலையிலே திராட்சத்தோட்டங்களுக்குப் போவோம்; திராட்சக்கொடி துளிர்த்து அதின் பூ மலர்ந்தத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ும், மாதளஞ்செடிகள் பூப்பூத்ததோ என்றும் பார்ப்போம்; அங்கே என் நேசத்தின் உச்சிதங்களை உமக்கு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ர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ூதாயீம் பழம் வாசனை வீசும்; நமது வாசல்களண்டையிலே புதியவைகளும் பழையவைகளுமான சகலவித அருமைய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னிகளுமுண்டு; என் நேசரே! அவைகளை உமக்கு வைத்த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2026-09-17T00:33:46Z</dcterms:created>
  <dcterms:modified xsi:type="dcterms:W3CDTF">2026-09-17T00:33:46Z</dcterms:modified>
  <dc:title>உன்னதப்பாட்டு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