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49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nward ! upward ! Christian soldier, 
Turn not back nor sheath thy sword : 
Let its blade be sharp for conquest 
In the battle for the Lord. 
From the great white throne eternal, 
God Himself is looking down ; 
He it is who now commands thee,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Take the cross and win the crown. 
Onward ! upward ! doing, daring 
All for Him who died for thee; 
Face the foe and meet with boldness 
Danger, whatsoe'er it be. 
From the battlements of glory, 
Holy ones are looking down ; 
Thou canst almost hear them shouting :
On ! let no one take thy crown.”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Onward ! till thy course is finished, 
Like the ransomed ones before ; 
Keep the faith through persecution, 
Never give the battle o'er. 
Onward ! upward ! till victorious 
Thou shalt lay thine armour down, 
And thy loving Saviour bids thee 
At His hand receive thy crown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2026-09-08T11:00:17Z</dcterms:created>
  <dcterms:modified xsi:type="dcterms:W3CDTF">2026-09-08T11:00:17Z</dcterms:modified>
  <dc:title>Hymn : 693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