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90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earch me, O God, my actions try, 
And let my life appear 
As seen by Thine all-searching eye : 
To mine my ways make clear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Search all my sense, and know my heart, 
Who only canst make known ; 
And let the deep, the hidden part 
To me be fully shown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row light into the darkened cells, 
Where passion reigns within ; 
Quicken my conscience till it feels 
The loathsomeness of sin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Search all my thoughts, the secret springs,
The motives that control ;  
The chambers where polluted things 
Hold empire o'er the soul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Search, till Thy fiery glance has cast 
Its holy light through all, 
And I by grace am brought at last 
Before Thy face to fall.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 Thus prostrate I shall learn of Thee 
What now I feebly prove----
That God alone in Christ can be 
Unutterable love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2026-07-31T18:32:52Z</dcterms:created>
  <dcterms:modified xsi:type="dcterms:W3CDTF">2026-07-31T18:32:52Z</dcterms:modified>
  <dc:title>Hymn : 587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