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presProps" Target="presProps.xml"/>
  <Relationship Id="rId96" Type="http://schemas.openxmlformats.org/officeDocument/2006/relationships/viewProps" Target="viewProps.xml"/>
  <Relationship Id="rId9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ேறொரு உவமையை அவர்களுக்குச் சொன்னார்: பரலோகராஜ்யம் நல்ல நிலத்தில் விதைக்கப்பட்ட நல்ல விதையை விதைத்த மனுஷனுக்கு ஒப்பாயிருக்கி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னுஷர் நித்திரை பண்ணுகையில் அவனுடைய சத்துரு வந்து, கோதுமைக்குள் களைகளை விதைத்துவிட்டுப் போ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அன்றையத்தினமே வீட்டிலிருந்து புறப்பட்டுப்போய், கடலோரத்திலே உட்கார்ந்த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யிரானது வளர்ந்து கதிர் விட்டபோது, களைகளும் காணப்பட்ட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ிரளான ஜனங்கள் அவரிடத்தில் கூடிவந்தபடியால், அவர் படவில் ஏறி உட்கார்ந்தார்; ஜனங்களெல்லாரும் கரையிலே நின்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ிரளான ஜனங்கள் அவரிடத்தில் கூடிவந்தபடியால், அவர் படவில் ஏறி உட்கார்ந்தார்; ஜனங்களெல்லாரும் கரையிலே நின்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ீட்டெஜமானுடைய வேலைக்காரர் அவனிடத்தில் வந்து: ஆண்டவனே, நீர் உமது நிலத்தில் நல்ல விதையை விதைத்தீர் அல்லவா? பின்னை அதில் களைகள் எப்படி உண்டானது என்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ீட்டெஜமானுடைய வேலைக்காரர் அவனிடத்தில் வந்து: ஆண்டவனே, நீர் உமது நிலத்தில் நல்ல விதையை விதைத்தீர் அல்லவா? பின்னை அதில் களைகள் எப்படி உண்டானது என்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அநேக விஷேசங்களை உவமைகளாக அவர்களுக்குச் சொன்னார்; கேளுங்கள், விதைக்கிறவன் ஒருவன் விதைக்கப்புறப்பட்ட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ன்: சத்துரு அதைச் செய்தான் என்றான். அப்பொழுது வேலைக்காரர்: நாங்கள் போய் அவைகளைப் பிடுங்கிப்போட உமக்குச் சித்தமா? என்று கேட்ட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ற்பாறை இடங்களில் விதைக்கப்பட்டவன், வசனத்தைக்கேட்டு, உடனே அதைச் சந்தோஷத்தோடே ஏற்றுக்கொள்ளுகிறவன்;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ன்: சத்துரு அதைச் செய்தான் என்றான். அப்பொழுது வேலைக்காரர்: நாங்கள் போய் அவைகளைப் பிடுங்கிப்போட உமக்குச் சித்தமா? என்று கேட்ட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விதைக்கையில், சில விதை வழியருகே விழுந்தது; பறவைகள் வந்து அதைப் பட்சித்துப்போட்ட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அவன் வேண்டாம், களைகளைப் பிடுங்கும்போது நீங்கள் கோதுமையையுங்கூட வேரோடே பிடுங்காதபடிக்கு இரண்டையும் அறுப்பு மட்டும் வளரவிட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ில விதை அதிக மண்ணில்லாத கற்பாறை இடங்களில் விழுந்தது; மண் ஆழமாயிராததினாலே அது சீக்கிரமாய் முளைத்த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ில விதை அதிக மண்ணில்லாத கற்பாறை இடங்களில் விழுந்தது; மண் ஆழமாயிராததினாலே அது சீக்கிரமாய் முளைத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றுப்புக்காலத்தில் நான் அறுக்கிறவர்களை நோக்கி: முதலாவது களைகளைப்பிடுங்கி, அவைகளைச் சுட்டெரிக்கிறதற்கு கட்டுகளாகக் கட்டுங்கள்; கோதுமையையோ என் களஞ்சியத்தில் சேர்த்துவையுங்கள் என்பேன் என்று சொன்னான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றுப்புக்காலத்தில் நான் அறுக்கிறவர்களை நோக்கி: முதலாவது களைகளைப்பிடுங்கி, அவைகளைச் சுட்டெரிக்கிறதற்கு கட்டுகளாகக் கட்டுங்கள்; கோதுமையையோ என் களஞ்சியத்தில் சேர்த்துவையுங்கள் என்பேன் என்று சொன்னான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றுப்புக்காலத்தில் நான் அறுக்கிறவர்களை நோக்கி: முதலாவது களைகளைப்பிடுங்கி, அவைகளைச் சுட்டெரிக்கிறதற்கு கட்டுகளாகக் கட்டுங்கள்; கோதுமையையோ என் களஞ்சியத்தில் சேர்த்துவையுங்கள் என்பேன் என்று சொன்னான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ெயில் ஏறினபோதோ, தீய்ந்துபோய், வேரில்லாமையால் உலர்ந்து போயிற்ற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வேறொரு உவமையை அவர்களுக்குச் சொன்னார்: பரலோகராஜ்யம் கடுகு விதைக்கு ஒப்பாயிருக்கிறது; அதை ஒரு மனுஷன் எடுத்துத் தன் நிலத்தில் விதைத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ற்பாறை இடங்களில் விதைக்கப்பட்டவன், வசனத்தைக்கேட்டு, உடனே அதைச் சந்தோஷத்தோடே ஏற்றுக்கொள்ளுகிறவன்;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வேறொரு உவமையை அவர்களுக்குச் சொன்னார்: பரலோகராஜ்யம் கடுகு விதைக்கு ஒப்பாயிருக்கிறது; அதை ஒரு மனுஷன் எடுத்துத் தன் நிலத்தில் விதைத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ல விதை முள்ளுள்ள இடங்களில் விழுந்தது; முள் வளர்ந்து அதை நெருக்கிப்போட்ட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ு சகல விதைகளிலும் சிறிதாயிருந்தும், வளரும்போது, சகல பூண்டுகளிலும் பெரிதாகி, ஆகாயத்துப்பறவைகள் அதின் கிளைகளில் வந்து அடையத்தக்க மரமாகுமெ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ு சகல விதைகளிலும் சிறிதாயிருந்தும், வளரும்போது, சகல பூண்டுகளிலும் பெரிதாகி, ஆகாயத்துப்பறவைகள் அதின் கிளைகளில் வந்து அடையத்தக்க மரமாகுமெ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ில விதையோ நல்ல நிலத்தில் விழுந்து, சிலது நூறாகவும், சிலது அறுபதாகவும், சிலது முப்பதாகவும் பலன் தந்த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வேறொரு உவமையை அவர்களுக்குச் சொன்னார்: பரலோகராஜ்யம் புளித்த மாவுக்கு ஒப்பாயிருக்கிறது; அதை ஒரு ஸ்திரீ எடுத்து, முழுவதும் புளிக்கும் வரைக்கும், மூன்றுபடி மாவிலே அடக்கிவைத்தாள்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வேறொரு உவமையை அவர்களுக்குச் சொன்னார்: பரலோகராஜ்யம் புளித்த மாவுக்கு ஒப்பாயிருக்கிறது; அதை ஒரு ஸ்திரீ எடுத்து, முழுவதும் புளிக்கும் வரைக்கும், மூன்றுபடி மாவிலே அடக்கிவைத்தாள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வைகளையெல்லாம் இயேசு ஜனங்களோடே உவமைகளாகப் பேசினார். உவமைகளினாலேயன்றி, அவர்களோடே பேசவில்லை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என் வாயை உவமைகளால் திறப்பேன், உலகத்தோற்றமுதல் மறைபொருளானவைகளை வெளிப்படுத்துவேன் என்று தீர்க்கதரிசிய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என் வாயை உவமைகளால் திறப்பேன், உலகத்தோற்றமுதல் மறைபொருளானவைகளை வெளிப்படுத்துவேன் என்று தீர்க்கதரிசிய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கிலும் தனக்குள்ளே வேரில்லாதவனாய், கொஞ்சக்காலமாத்திரம் நிலைத்திருப்பான்; வசனத்தினிமித்தம் உபத்திரவமும் துன்பமும் உண்டானவுடனே இடறலடைவ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இயேசு ஜனங்களை அனுப்பிவிட்டு வீட்டுக்குப்போனார். அவருடைய சீஷர்கள் அவரிடத்தில் வந்து, நிலத்தின் களைகளைப்பற்றிய உவமையை எங்களுக்கு வெளிப்படுத்தவேண்டுமென்று கேட்ட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இயேசு ஜனங்களை அனுப்பிவிட்டு வீட்டுக்குப்போனார். அவருடைய சீஷர்கள் அவரிடத்தில் வந்து, நிலத்தின் களைகளைப்பற்றிய உவமையை எங்களுக்கு வெளிப்படுத்தவேண்டுமென்று கேட்ட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 பிரதியுத்தரமாக நல்ல விதையை விதைக்கிறவன் மனுஷகுமார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ிலம் உலகம்; நல்ல விதை ராஜ்யத்தின் புத்திரர்; களைகள் பொல்லாங்கனுடைய புத்திரர்;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ைகளை விதைக்கிற சத்துரு பிசாசு; அறுப்பு உலகத்தின் முடிவு; அறுக்கிறவர்கள் தேவதூத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ஆதலால், களைகளைச் சேர்த்து அக்கினியால் சுட்டெரிக்கிறதுபோல, இவ்வுலகத்தின் முடிவிலே நடக்க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ேட்கிறதற்கு காதுள்ளவன் கேட்கக்கடவன்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மனுஷகுமாரன் தம்முடைய தூதர்களை அனுப்புவார்; அவர்கள் அவருடைய ராஜ்யத்தில் இருக்கிற சகல இடறல்களையும் அக்கிரமஞ் செய்கிறவர்களையும் சேர்த்து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மனுஷகுமாரன் தம்முடைய தூதர்களை அனுப்புவார்; அவர்கள் அவருடைய ராஜ்யத்தில் இருக்கிற சகல இடறல்களையும் அக்கிரமஞ் செய்கிறவர்களையும் சேர்த்து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, சீஷர்கள் அவரிடத்தில் வந்து: ஏன் அவர்களோடே உவமைகளாகப் பேசுகிறீர் என்று கேட்ட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ுள்ளுள்ள இடங்களில் விதைக்கப்பட்டவன், வசனத்தைக் கேட்கிறவனாயிருந்தும், உலகக்கவலையும் ஐசுவரியத்தின் மயக்கமும் வசனத்தை நெருக்கிப் போடுகிறதினால், அவனும் பலனற்றுப்போவ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களை அக்கினிச் சூளையிலே போடுவார்கள்; அங்கே அழுகையும் பற்கடிப்பும் உண்டாயிருக்க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ுக்கு அவர் பிரதியுத்தரமாக: பரலோகராஜ்யத்தின் ரகசியங்களை அறியும்படி உங்களுக்கு அருளப்பட்டிருக்கிறது. அவர்களுக்கோ அருளப்படவில்லை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ுக்கு அவர் பிரதியுத்தரமாக: பரலோகராஜ்யத்தின் ரகசியங்களை அறியும்படி உங்களுக்கு அருளப்பட்டிருக்கிறது. அவர்களுக்கோ அருளப்படவில்லை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ொழுது நீதிமான்கள் தங்கள் பிதாவின் ராஜ்யத்திலே சூரியனைப்போலப் பிரகாசிப்பார்கள். கேட்கிறதற்கு காதுள்ளவன் கேட்கக்கடவ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ொழுது நீதிமான்கள் தங்கள் பிதாவின் ராஜ்யத்திலே சூரியனைப்போலப் பிரகாசிப்பார்கள். கேட்கிறதற்கு காதுள்ளவன் கேட்கக்கடவ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ள்ளவன் எவனோ அவனுக்குக் கொடுக்கப்படும், பரிபூரணமும் அடைவான்; இல்லாதவன் எவனோ அவனிடத்திலிருந்து உள்ளதும் எடுத்துக்கொள்ளப்படும்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ன்றியும், பரலோகராஜ்யம் நிலத்தில் புதைத்திருக்கிற பொக்கிஷத்துக்கு ஒப்பாயிருக்கிறது; அதை ஒரு மனுஷன் கண்டு, மறைத்து, அதைப் பற்றிய சந்தோஷத்தினாலே போய், தனக்கு உண்டான எல்லாவற்றையும் விற்று, அந்த நிலத்தைக் கொள்ளுகிற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ன்றியும், பரலோகராஜ்யம் நிலத்தில் புதைத்திருக்கிற பொக்கிஷத்துக்கு ஒப்பாயிருக்கிறது; அதை ஒரு மனுஷன் கண்டு, மறைத்து, அதைப் பற்றிய சந்தோஷத்தினாலே போய், தனக்கு உண்டான எல்லாவற்றையும் விற்று, அந்த நிலத்தைக் கொள்ளுகிற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கண்டும் காணாதவர்களாயும், கேட்டும் கேளாதவர்களாயும், உணர்ந்துகொள்ளாதவர்களாயும் இருக்கிறபடியினால், நான் உவமைகளாக அவர்களோடே பேசுகிறே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கண்டும் காணாதவர்களாயும், கேட்டும் கேளாதவர்களாயும், உணர்ந்துகொள்ளாதவர்களாயும் இருக்கிறபடியினால், நான் உவமைகளாக அவர்களோடே பேசுகிற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ுள்ளுள்ள இடங்களில் விதைக்கப்பட்டவன், வசனத்தைக் கேட்கிறவனாயிருந்தும், உலகக்கவலையும் ஐசுவரியத்தின் மயக்கமும் வசனத்தை நெருக்கிப் போடுகிறதினால், அவனும் பலனற்றுப்போவ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மேலும், பரலோகராஜ்யம் நல்ல முத்துக்களைத் தேடுகிற வியாபாரிக்கு ஒப்பாயிருக்கிறது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சாயாவின் தீர்க்கதரிசனம் அவர்களிடத்தில் நிறைவேறுகிறது; அதாவது: காதாரக்கேட்டும் உணராதிருப்பீர்கள்; கண்ணாரக்கண்டும் அறியாதிருப்பீ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சாயாவின் தீர்க்கதரிசனம் அவர்களிடத்தில் நிறைவேறுகிறது; அதாவது: காதாரக்கேட்டும் உணராதிருப்பீர்கள்; கண்ணாரக்கண்டும் அறியாதிருப்பீ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சாயாவின் தீர்க்கதரிசனம் அவர்களிடத்தில் நிறைவேறுகிறது; அதாவது: காதாரக்கேட்டும் உணராதிருப்பீர்கள்; கண்ணாரக்கண்டும் அறியாதிருப்பீ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சாயாவின் தீர்க்கதரிசனம் அவர்களிடத்தில் நிறைவேறுகிறது; அதாவது: காதாரக்கேட்டும் உணராதிருப்பீர்கள்; கண்ணாரக்கண்டும் அறியாதிருப்பீ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ன் விலையுயர்ந்த ஒரு முத்தைக் கண்டு, போய், தனக்குண்டான எல்லாவற்றையும் விற்று, அதைக் கொள்ளுகிற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ந்த ஜனங்கள் கண்களினால் காணாமலும், காதுகளினால் கேளாமலும், இருதயத்தினால் உணர்ந்து மனந்திரும்பாமலும், நான் அவர்களை ஆரோக்கியமாக்காமலும் இருக்கும்படியாக, அவர்கள் இருதயம் கொழுத்திருக்கிறது; காதால் மந்தமாய்க் கேட்டு, தங்கள் கண்களை மூடிக்கொண்டார்கள் என்பதே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ன்றியும், பரலோகராஜ்யம் கடலிலே போடப்பட்டு, சகல விதமான மீன்களையும் சேர்த்து வாரிக்கொள்ளும் வலைக்கு ஒப்பாயிருக்கிறது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ங்கள் கண்கள் காண்கிறதினாலும், உங்கள் காதுகள் கேட்கிறதினாலும், அவைகள் பாக்கியமுள்ளவை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து நிறைந்தபோது, அதைக் கரையில் இழுத்து உட்கார்ந்து, நல்லவைகளைக் கூடைகளில் சேர்த்து, ஆகாதவைகளை எறிந்துபோடுவ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ல்ல நிலத்தில் விதைக்கப்பட்டவனோ, வசனத்தைக் கேட்கிறவனும் உணருகிறவனுமாயிருந்து, நூறாகவும் அறுபதாகவும், முப்பதாகவும் பலன் தருவான் என்றார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து நிறைந்தபோது, அதைக் கரையில் இழுத்து உட்கார்ந்து, நல்லவைகளைக் கூடைகளில் சேர்த்து, ஆகாதவைகளை எறிந்துபோடுவ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ேக தீர்க்கதரிசிகளும் நீதிமான்களும் நீங்கள் காண்கிறவைகளைக் காணவும், நீங்கள் கேட்கிறவைகளைக் கேட்கவும் விரும்பியும், காணாமலும் கேளாமலும் போனார்களெ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ேக தீர்க்கதரிசிகளும் நீதிமான்களும் நீங்கள் காண்கிறவைகளைக் காணவும், நீங்கள் கேட்கிறவைகளைக் கேட்கவும் விரும்பியும், காணாமலும் கேளாமலும் போனார்களெ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இப்படியே உலகத்தின் முடிவிலே நடக்கும். தேவதூதர்கள் புறப்பட்டு, நீதிமான்களின் நடுவிலிருந்து பொல்லாதவர்களைப் பிரித்து,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இப்படியே உலகத்தின் முடிவிலே நடக்கும். தேவதூதர்கள் புறப்பட்டு, நீதிமான்களின் நடுவிலிருந்து பொல்லாதவர்களைப் பிரித்து,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ையால் விதைக்கிறவனைப்பற்றிய உவமையைக் கேளுங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அவர்களை அக்கினிச் சூளையிலே போடுவார்கள்; அங்கே அழுகையும் பற்கடிப்பும் உண்டாயிருக்கும் என்றார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ருவன், ராஜ்யத்தின் வசனத்தைக் கேட்டும் உணராதிருக்கும்போது, பொல்லாங்கன் வந்து, அவன் இருதயத்தில் விதைக்கப்பட்டதைப் பறித்துக்கொள்ளுகிறான்; அவனே வழியருகே விதைக்கப்பட்டவ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ருவன், ராஜ்யத்தின் வசனத்தைக் கேட்டும் உணராதிருக்கும்போது, பொல்லாங்கன் வந்து, அவன் இருதயத்தில் விதைக்கப்பட்டதைப் பறித்துக்கொள்ளுகிறான்; அவனே வழியருகே விதைக்கப்பட்டவ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பின்பு, இயேசு அவர்களை நோக்கி: இவைகளையெல்லாம் அறிந்துகொண்டீர்களா என்று கேட்டார். அதற்கு அவர்கள்: ஆம், அறிந்துகொண்டோம், ஆண்டவரே, எ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ல்ல நிலத்தில் விதைக்கப்பட்டவனோ, வசனத்தைக் கேட்கிறவனும் உணருகிறவனுமாயிருந்து, நூறாகவும் அறுபதாகவும், முப்பதாகவும் பலன் தருவான் என்றார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ப்பொழுது அவர் அவர்களை நோக்கி: இப்படியிருக்கிறபடியால், பரலோகராஜ்யத்துக்கடுத்தவைகளில் உபதேசிக்கப்பட்டுத் தேறின வேதபாரகன் எவனும் தன் பொக்கிஷத்திலிருந்து புதியவைகளையும் பழையவைகளையும் எடுத்துக்கொடுக்கிற வீட்டெஜமானாகிய மனுஷனுக்கு ஒப்பாயிருக்கிறான் என்றார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ப்பொழுது அவர் அவர்களை நோக்கி: இப்படியிருக்கிறபடியால், பரலோகராஜ்யத்துக்கடுத்தவைகளில் உபதேசிக்கப்பட்டுத் தேறின வேதபாரகன் எவனும் தன் பொக்கிஷத்திலிருந்து புதியவைகளையும் பழையவைகளையும் எடுத்துக்கொடுக்கிற வீட்டெஜமானாகிய மனுஷனுக்கு ஒப்பாயிருக்கிறான் என்றார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ப்பொழுது அவர் அவர்களை நோக்கி: இப்படியிருக்கிறபடியால், பரலோகராஜ்யத்துக்கடுத்தவைகளில் உபதேசிக்கப்பட்டுத் தேறின வேதபாரகன் எவனும் தன் பொக்கிஷத்திலிருந்து புதியவைகளையும் பழையவைகளையும் எடுத்துக்கொடுக்கிற வீட்டெஜமானாகிய மனுஷனுக்கு ஒப்பாயிருக்கிறான் என்றார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இயேசு இந்த உவமைகளைச் சொல்லி முடித்தபின்பு, அவ்விடம் விட்டு,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இயேசு இந்த உவமைகளைச் சொல்லி முடித்தபின்பு, அவ்விடம் விட்டு,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தாம் வளர்ந்த ஊரிலே வந்து, அவர்களுடைய ஜெப ஆலயத்திலே உபதேசம்பண்ணினார். அவர்கள் ஆச்சரியப்பட்டு: இவனுக்கு இந்த ஞானமும் பலத்த செய்கைகளும் எப்படி வந்தது?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இவன் தச்சனுடைய குமாரன் அல்லவா? இவன் தாய் மரியாள் என்பவள் அல்லவா? யாக்கோபு யோசே சீமோன் யூதா என்பவர்கள் இவனுக்குச் சகோதரர் அல்லவா?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இவன் தச்சனுடைய குமாரன் அல்லவா? இவன் தாய் மரியாள் என்பவள் அல்லவா? யாக்கோபு யோசே சீமோன் யூதா என்பவர்கள் இவனுக்குச் சகோதரர் அல்லவா?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இவன் சகோதரிகள் எல்லாரும் நம்மிடத்தில் இருக்கிறார்கள் அல்லவா? இப்படியிருக்க, இதெல்லாம் இவனுக்கு எப்படி வந்தது? என்று சொல்லி,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இவன் சகோதரிகள் எல்லாரும் நம்மிடத்தில் இருக்கிறார்கள் அல்லவா? இப்படியிருக்க, இதெல்லாம் இவனுக்கு எப்படி வந்தது? என்று சொல்லி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ேறொரு உவமையை அவர்களுக்குச் சொன்னார்: பரலோகராஜ்யம் நல்ல நிலத்தில் விதைக்கப்பட்ட நல்ல விதையை விதைத்த மனுஷனுக்கு ஒப்பாயிருக்கிறது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அவரைக் குறித்து இடறலடைந்தார்கள். இயேசு அவர்களை நோக்கி: தீர்க்கதரிசி ஒருவன் தன் ஊரிலும் தன் வீட்டிலுமேயன்றி வேறெங்கும் கனவீனமடையான் என்றார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அவரைக் குறித்து இடறலடைந்தார்கள். இயேசு அவர்களை நோக்கி: தீர்க்கதரிசி ஒருவன் தன் ஊரிலும் தன் வீட்டிலுமேயன்றி வேறெங்கும் கனவீனமடையான் என்றார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அவர்களுடைய அவிசுவாசத்தினிமித்தம் அவர் அங்கே அநேக அற்புதங்களைச் செய்யவ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തെച്ചതിനോടു സദൃശമ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മനുഷ്യർ ഉറങ്ങുമ്പോൾ അവന്റെ ശത്രു വന്നു, കോതമ്പിന്റെ ഇടയിൽ കള വിതെച്ചു പൊയ്ക്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ന്നു യേശു വീട്ടിൽ നിന്നു പുറപ്പെട്ടു കടലരികെ ഇ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ഞാറു വളർന്നു കതിരായപ്പോൾ കളയും കാണായ്‍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വളരെ പുരുഷാരം അവന്റെ അടുക്കൽ വന്നുകൂടുകകൊണ്ടു അവൻ പടകിൽ കയറി ഇരുന്നു; പുരുഷാരം എല്ലാം കരയ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അപ്പോൾ വീട്ടുടയവന്റെ ദാസന്മാർ അവന്റെ അടുക്കൽ ചെന്നു: യജമാനനേ, വയലിൽ നല്ലവിത്തല്ലയോ വിതെച്ചത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ന്നെ കള എവിടെനിന്നു വന്നു എന്നു ചോ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വൻ അവരോടു പലതും ഉപമകളായി പ്രസ്താവിച്ചതെന്തന്നാൽ: “വിതെക്കുന്നവൻ വിതെപ്പാൻ പുറപ്പെ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ഇതു ശത്രു ചെയ്തതാകുന്നു എന്നു അവൻ അവരോടു പറഞ്ഞു. ഞങ്ങൾ പോയി അതു പറിച്ചുകൂട്ടുവാൻ സമ്മതമുണ്ടേ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പാറസ്ഥലത്തു വിതെക്കപ്പെട്ടതോ, ഒരുത്തൻ വചനം കേട്ടിട്ടു ഉടനെ സന്തോഷത്തോടെ കൈകൊള്ളുന്നതു ആകു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ദാസന്മാർ അവനോടു ചോ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വിതെക്കുമ്പോൾ ചിലതു വഴിയരികെ വിണു; പറവകൾ വന്നു അതു തിന്നു 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അതിന്നു അവൻ: ഇല്ല, പക്ഷേ കള പറിക്കുമ്പോൾ കോതമ്പും കൂടെ പിഴുതുപേ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ചിലതു പാറസ്ഥലത്തു ഏറെ മണ്ണില്ലാത്ത ഇടത്തു വീണു; മണ്ണിന്നു താഴ്ചയില്ലായ്കയാൽ ക്ഷണത്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ളെച്ചു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രണ്ടുംകൂടെ കൊയ്ത്തോളം വളരട്ടെ; കൊയ്ത്തു കാലത്തു ഞാൻ കൊയ്യുന്നവരോടു മുമ്പെ കളപറിച്ചു കൂട്ട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ുട്ടുകളയേണ്ടതിന്നു കെട്ടുകളായി കെട്ടുവാനും കോതമ്പു എന്റെ കളപ്പുരയിൽ കൂട്ടിവെപ്പാനും കല്പി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റഞ്ഞു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സൂര്യൻ ഉദിച്ചാറെ ചൂടുതട്ടി, വേർ ഇല്ലായ്കയാൽ അതു ഉണങ്ങിപ്പേ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മറ്റൊരു ഉപമ അവൻ അവർക്കു പറഞ്ഞുകൊടുത്തു: “സ്വർഗ്ഗരാജ്യം കടുകുമണിയോടു സദൃശം; അതു ഒരു മനുഷ്യ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ങ്കിലും വേരില്ലാതിരിക്കയാൽ അവൻ ക്ഷണികനത്ര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ടുത്തു തന്റെ വയലിൽ ഇ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മറ്റു ചിലതു മുള്ളിന്നിടയിൽ വീണു; മുള്ളു മുളെച്ചു വളർന്നു അതിനെ ഞെരുക്കിക്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അതു എല്ലാവിത്തിലും ചെറിയതെങ്കിലും വളർന്നു സസ്യങ്ങളിൽ ഏറ്റവും വലുതായി, ആകാശത്തിലെ പറവകൾ വ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ിന്റെ കൊമ്പുകളിൽ വസിപ്പാൻ തക്കവണ്ണം വൃക്ഷമായി തീരുന്നു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മറ്റു ചിലതു നല്ല നിലത്തു വീണു, നൂറും അറുപതും മുപ്പതും മേനിയായി വി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അവൻ മറ്റൊരു ഉപമ അവരോടു പറഞ്ഞു: “സ്വർഗ്ഗരാജ്യം പുളിച്ച മാവിനോടു സദൃശം; അതു ഒരു സ്ത്രീ എടുത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ൂന്നുപറ മാവിൽ എല്ലാം പുളിച്ചുവരുവോളം അടക്കിവെച്ചു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ഇതു ഒക്കെയും യേശു പുരുഷാരത്തോടു ഉപമകളായി പറഞ്ഞു; ഉപമ കൂടാതെ അവരോടു ഒന്നും പറഞ്ഞില്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“ഞാൻ ഉപമ പ്രസ്താവിപ്പാൻ വായ്തുറക്കും; ലോകസ്ഥാപനം മുതൽ ഗൂഢമായതു ഉച്ചരിക്കും” എന്നു പ്രവാചക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തു നിവൃത്തിയാകുവാൻ സംഗതി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വചനംനിമിത്തം ഞെരുക്കമോ ഉപദ്രവമോ നേരിട്ടാൽ അവൻ ക്ഷണത്തിൽ ഇടറിപ്പേ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അനന്തരം യേശു പുരുഷാരത്തെ പറഞ്ഞയച്ചിട്ടു വീട്ടിൽ വന്നു, ശിഷ്യന്മാർ അവന്റെ അടുക്കൽ ചെന്നു: വയല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ളയുടെ ഉപമ തെളിയിച്ചുതരേണം എന്നു അപേക്ഷിച്ചു. അതിന്നു അവൻ ഉത്തരം പറഞ്ഞത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“നല്ല വിത്തു വിതെക്കുന്നവൻ മനുഷ്യപുത്രൻ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വയൽ ലോകം; നല്ലവിത്തു രാജ്യത്തിന്റെ പുത്രന്മാർ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കള ദുഷ്ടന്റെ പുത്രന്മാർ; അതു വിതെച്ച ശത്രു പിശാചു; കൊയ്ത്തു ലോകാവസാന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കൊയ്യുന്നവർ ദൂതന്മാർ കള കൂട്ടി തീയിൽ ഇട്ടു ചുടുംപോലെ ലോകാവസാനത്തിൽ സംഭവ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ചെവിയുള്ളവൻ കേൾക്കട്ടെ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മനുഷ്യപുത്രൻ തന്റെ ദൂതന്മാരെ അയക്കും; അവർ അവന്റെ രാജ്യത്തിൽനിന്നു എല്ലാ ഇടർച്ചകളെയും അധർമ്മ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വർത്തിക്കുന്നവരെയും കൂട്ടിച്ചേർത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പിന്നെ ശിഷ്യന്മാർ അടുക്കെ വന്നു: അവരോടു ഉപമകളായി സംസാരിക്കുന്നതു എന്തു എന്നു അവനോടു ചോ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മുള്ളിന്നിടയിൽ വിതെക്കപ്പെട്ടതോ, ഒരുത്തൻ വചനം കേൾക്കുന്നു എങ്കിലും ഈ ലോകത്തിന്റെ ചിന്ത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തീച്ചൂളയിൽ ഇട്ടുകളയുകയും, അവിടെ കരച്ചലും പല്ലുകടിയും ഉണ്ട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വൻ അവരോടു ഉത്തരം പറഞ്ഞതു: “സ്വർഗ്ഗരാജ്യത്തിന്റെ മർമ്മങ്ങളെ അറിവാൻ നിങ്ങൾക്കു വ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ലഭിച്ചിരിക്കുന്നു; അവർക്കോ ലഭിച്ചിട്ട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അന്നു നീതിമാന്മാർ തങ്ങളുടെ പിതാവിന്റെ രാജ്യത്തിൽ സൂര്യനെപ്പോലെ പ്രകാശിക്കും. ചെവിയുള്ള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േൾ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ഉള്ളവന്നു കൊടുക്കും; അവന്നു സമൃദ്ധിയുണ്ടാകും; ഇല്ലാത്തവനോടോ അവന്നുള്ളതും കൂടെ എടുത്തുകള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സ്വർഗ്ഗരാജ്യം വയലിൽ ഒളിച്ചുവെച്ച നിധിയോടു സദൃശം. അതു ഒരു മനുഷ്യൻ കണ്ടു മറെച്ചിട്ടു, ത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ന്തോഷത്താൽ ചെന്നു തനിക്കുള്ളതൊക്കെയും വിറ്റു ആ വയൽ വാങ്ങ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തുകൊണ്ടു അവർ കണ്ടിട്ടു കാണാതെയും കേട്ടിട്ടു കേൾക്കാതെയും ഗ്രഹിക്കാതെയും ഇരിക്കയാൽ ഞാൻ ഉപമകള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രോടു സംസാ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ധനത്തിന്റെ വഞ്ചനയും വചനത്തെ ഞെരുക്കീട്ടു നിഷ്ഫലനായി തീരുന്നത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പിന്നെയും സ്വർഗ്ഗരാജ്യം നല്ല മുത്തു അന്വേഷിക്കുന്ന ഒരു വ്യാപാരിയോടു സദൃശ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നിങ്ങൾ ചെവിയാൽ കേൾക്കും ഗ്രഹിക്കയില്ലതാനും; കണ്ണാൽ കാണും ദർശിക്കയില്ലതാനും; ഈ ജനത്തിന്റെ ഹൃദയ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ടിച്ചിരിക്കുന്നു; അവർ ചെവികൊണ്ടു മന്ദമായി കേൾക്കുന്നു; കണ്ണു അടെച്ചിരിക്കുന്നു; അവർ കണ്ണു കാണാത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വി കേൾക്കാതെയും ഹൃദയം കൊണ്ടു ഗ്രഹിക്കാതെയും തിരിഞ്ഞുകൊള്ളാതെയും ഞാൻ അവരെ സൌഖ്യമാക്കാത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ിക്കേണ്ടതിന്നു 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അവൻ വിലയേറിയ ഒരു മുത്തു കണ്ടെത്തിയാറെ ചെന്നു തനിക്കുള്ളതൊക്കെയും വിറ്റു അതു വാങ്ങ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എന്നു യെശയ്യാവു പറഞ്ഞ പ്രവാചകത്തിന്നു അവരിൽ നിവൃത്തിവ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പിന്നെയും സ്വർഗ്ഗരാജ്യം കടലിൽ ഇടുന്നതും എല്ലാവക മീനും പിടിക്കുന്നതുമായോരു വലയോടു സദൃശ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എന്നാൽ നിങ്ങളുടെ കണ്ണു കാണുന്നതുകൊണ്ടും നിങ്ങളുടെ ചെവി കേൾക്കുന്നതുകൊണ്ടും ഭാഗ്യമുള്ളവ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നിറഞ്ഞപ്പോൾ അവർ അതു വലിച്ചു കരെക്കു കയറ്റി, ഇരുന്നുകൊണ്ടു നല്ലതു പാത്രങ്ങളിൽ കൂട്ടിവെച്ച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നല്ല നിലത്തു വിതെക്കപ്പെട്ടതോ ഒരുത്തൻ വചനം കേട്ടു ഗ്രഹിക്കുന്നതു ആകുന്നു അതു വിളഞ്ഞു നൂറ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ീത്ത എറിഞ്ഞു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ഏറിയ പ്രവാചകന്മാരും നീതിമാന്മാരും നിങ്ങൾ കാണുന്നതു കാണ്മാൻ ആഗ്രഹിച്ചിട്ടു കണ്ടില്ല; നി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േൾക്കുന്നതു കേൾപ്പാൻ ആഗ്രഹിച്ചിട്ടും കേട്ടില്ല എന്നു ഞാൻ സത്യമായിട്ടു നിങ്ങളോടു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അങ്ങനെ തന്നേ ലോകാവസാനത്തിൽ സംഭവിക്കും; ദൂതന്മാർ പുറപ്പെട്ടു നീതിമാന്മാരുടെ ഇടയിൽ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ുഷ്ടന്മാരെ വേർതിരിച്ചു തീച്ചൂളയിൽ ഇട്ടുകളയ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എന്നാൽ വിതെക്കുന്നവന്റെ ഉപമ കേട്ടുകൊൾ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അവിടെ കരച്ചലും പല്ലുകടിയും ഉണ്ട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ഒരുത്തൻ രാജ്യത്തിന്റെ വചനം കേട്ടിട്ടു ഗ്രഹിക്കാഞ്ഞാൽ ദുഷ്ടൻ വന്നു അവന്റെ ഹൃദയത്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തെക്കപ്പെട്ടതു എടുത്തുകളയുന്നു; ഇതത്രെ വഴിയരികെ വിതെക്കപ്പെട്ട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ഇതെല്ലാം ഗ്രഹിച്ചുവോ?” എന്നതിന്നു അവർ ഉവ്വ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ുപതും മുപ്പതും മേനി നല്കുന്നു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അവൻ അവരോടു: “അതുകൊണ്ടു സ്വർഗ്ഗരാജ്യത്തിന്നു ശിഷ്യനായിത്തീർന്ന ഏതു ശാസ്ത്രിയും ത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ക്ഷേപത്തിൽ നിന്നു പുതിയതും പഴയതും എടുത്തു കൊടുക്കുന്ന ഒരു വീട്ടുടയവനോടു സദൃശനാകുന്നു”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ഈ ഉപമകളെ പറഞ്ഞു തീർന്നശേഷം യേശു അവിടം വിട്ടു തന്റെ പിതൃനഗരത്തിൽ വന്നു, അവരുടെ പള്ളിയിൽ അവർ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പദേശ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അവർ വിസ്മയിച്ചു: ഇവന്നു ഈ ജ്ഞാനവും വീര്യപ്രവൃത്തികളും എവിടെ നിന്ന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ഇവൻ തച്ചന്റെ മകൻ അല്ലയോ ഇവന്റെ അമ്മ മറിയ എന്നവളല്ലയോ? ഇവന്റെ സഹോദരന്മാർ യാക്കോബ്, യോസെ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ിമോൻ, യൂദാ എന്നവർ അല്ലയ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ഇവന്റെ സഹോദരികളും എല്ലാം നമ്മോടുകൂടെയില്ലയോ? ഇവന്നു ഇതു ഒക്കെയും എവിടെ നിന്നു എന്നു പറഞ്ഞ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ങ്കൽ ഇടറിപ്പേ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അവൻ മറ്റൊരു ഉപമ അവർക്കു പറഞ്ഞുകൊടുത്തു: “സ്വർഗ്ഗരാജ്യം ഒരു മനുഷ്യൻ തന്റെ നിലത്തു നല്ല വിത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യേശു അവരോടു: “ഒരു പ്രവാചകൻ തന്റെ പിതൃനഗരത്തിലും സ്വന്തഭവനത്തിലും അല്ലാതെ ബഹുമാനമില്ലാത്ത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ല്ല”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അവരുടെ അവിശ്വാസം നിമിത്തം അവിടെ വളരെ വീര്യപ്രവർത്തികളെ ചെയ്ത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2026-09-07T01:00:14Z</dcterms:created>
  <dcterms:modified xsi:type="dcterms:W3CDTF">2026-09-07T01:00:14Z</dcterms:modified>
  <dc:title>മത്തായി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