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presProps" Target="presProps.xml"/>
  <Relationship Id="rId116" Type="http://schemas.openxmlformats.org/officeDocument/2006/relationships/viewProps" Target="viewProps.xml"/>
  <Relationship Id="rId11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muel died; and all the Israelites were gathered together, and lamented him, and buried him in his house at Ramah. And David arose, and went down to the wilderness of Para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muel died; and all the Israelites were gathered together, and lamented him, and buried him in his house at Ramah. And David arose, and went down to the wilderness of Par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muel died; and all the Israelites were gathered together, and lamented him, and buried him in his house at Ramah. And David arose, and went down to the wilderness of Para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was a man in Maon, whose possessions were in Carmel; and the man was very great, and he had three thousand sheep, and a thousand goats: and he was shearing his sheep in Carm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was a man in Maon, whose possessions were in Carmel; and the man was very great, and he had three thousand sheep, and a thousand goats: and he was shearing his sheep in Carm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was a man in Maon, whose possessions were in Carmel; and the man was very great, and he had three thousand sheep, and a thousand goats: and he was shearing his sheep in Carm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name of the man was Nabal; and the name of his wife Abigail: and she was a woman of good understanding, and of a beautiful countenance: but the man was rude and evil in his doings; and he was of the house of Caleb.]]></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name of the man was Nabal; and the name of his wife Abigail: and she was a woman of good understanding, and of a beautiful countenance: but the man was rude and evil in his doings; and he was of the house of Caleb.]]></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name of the man was Nabal; and the name of his wife Abigail: and she was a woman of good understanding, and of a beautiful countenance: but the man was rude and evil in his doings; and he was of the house of Caleb.]]></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David heard in the wilderness that Nabal did shear his sheep.]]></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ent out ten young men, and David said unto the young men, Get you up to Carmel, and go to Nabal, and greet him in my nam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ent out ten young men, and David said unto the young men, Get you up to Carmel, and go to Nabal, and greet him in my na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us shall all of you say to him that lives in prosperity, Peace be both to you, and peace be to yours house, and peace be unto all that you hav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us shall all of you say to him that lives in prosperity, Peace be both to you, and peace be to yours house, and peace be unto all that you hav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w I have heard that you have shearers: now your shepherds which were with us, we hurt them not, neither was there ought missing unto them, all the while they were in Carm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w I have heard that you have shearers: now your shepherds which were with us, we hurt them not, neither was there ought missing unto them, all the while they were in Carme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w I have heard that you have shearers: now your shepherds which were with us, we hurt them not, neither was there ought missing unto them, all the while they were in Carme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sk your young men, and they will show you. Wherefore let the young men find favour in yours eyes: for we come in a good day: give, I pray you, whatsoever comes to yours hand unto your servants, and to your son Davi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sk your young men, and they will show you. Wherefore let the young men find favour in yours eyes: for we come in a good day: give, I pray you, whatsoever comes to yours hand unto your servants, and to your son Davi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sk your young men, and they will show you. Wherefore let the young men find favour in yours eyes: for we come in a good day: give, I pray you, whatsoever comes to yours hand unto your servants, and to your son Davi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sk your young men, and they will show you. Wherefore let the young men find favour in yours eyes: for we come in a good day: give, I pray you, whatsoever comes to yours hand unto your servants, and to your son Davi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David's young men came, they spoke to Nabal according to all those words in the name of David, and ceas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David's young men came, they spoke to Nabal according to all those words in the name of David, and ceas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abal answered David's servants, and said, Who is David? and who is the son of Jesse? there be many servants these days that break away every man from his mast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abal answered David's servants, and said, Who is David? and who is the son of Jesse? there be many servants these days that break away every man from his mast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hall I then take my bread, and my water, and my flesh that I have killed for my shearers, and give it unto men, whom I know not whence they b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hall I then take my bread, and my water, and my flesh that I have killed for my shearers, and give it unto men, whom I know not whence they b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David's young men turned their way, and went again, and came and told him all those saying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David's young men turned their way, and went again, and came and told him all those saying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s men, Gird all of you on every man his sword. And they girded on every man his sword; and David also girded on his sword: and there went up after David about four hundred men; and two hundred abode by the stuff.]]></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s men, Gird all of you on every man his sword. And they girded on every man his sword; and David also girded on his sword: and there went up after David about four hundred men; and two hundred abode by the stuff.]]></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s men, Gird all of you on every man his sword. And they girded on every man his sword; and David also girded on his sword: and there went up after David about four hundred men; and two hundred abode by the stuff.]]></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s men, Gird all of you on every man his sword. And they girded on every man his sword; and David also girded on his sword: and there went up after David about four hundred men; and two hundred abode by the stuff.]]></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one of the young men told Abigail, Nabal's wife, saying, Behold, David sent messengers out of the wilderness to salute our master; and he railed on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one of the young men told Abigail, Nabal's wife, saying, Behold, David sent messengers out of the wilderness to salute our master; and he railed on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men were very good unto us, and we were not hurt, neither missed we any thing, as long as we were conversant with them, when we were in the field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men were very good unto us, and we were not hurt, neither missed we any thing, as long as we were conversant with them, when we were in the field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men were very good unto us, and we were not hurt, neither missed we any thing, as long as we were conversant with them, when we were in the field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y were a wall unto us both by night and day, all the while we were with them keeping the sheep.]]></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y were a wall unto us both by night and day, all the while we were with them keeping the sheep.]]></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know and consider what you will do; for evil is determined against our master, and against all his household: for he is such a son of Belial, that a man cannot speak to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know and consider what you will do; for evil is determined against our master, and against all his household: for he is such a son of Belial, that a man cannot speak to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know and consider what you will do; for evil is determined against our master, and against all his household: for he is such a son of Belial, that a man cannot speak to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bigail made haste, and took two hundred loaves, and two bottles of wine, and five sheep ready dressed, and five measures of parched corn, and an hundred clusters of raisins, and two hundred cakes of figs, and laid them on ass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bigail made haste, and took two hundred loaves, and two bottles of wine, and five sheep ready dressed, and five measures of parched corn, and an hundred clusters of raisins, and two hundred cakes of figs, and laid them on ass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bigail made haste, and took two hundred loaves, and two bottles of wine, and five sheep ready dressed, and five measures of parched corn, and an hundred clusters of raisins, and two hundred cakes of figs, and laid them on ass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e said unto her servants, Go on before me; behold, I come after you. But she told not her husband Naba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e said unto her servants, Go on before me; behold, I come after you. But she told not her husband Naba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was so, as she rode on the ass, that she came down by the covert on the hill, and, behold, David and his men came down against her; and she met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was so, as she rode on the ass, that she came down by the covert on the hill, and, behold, David and his men came down against her; and she met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w David had said, Surely in vain have I kept all that this fellow has in the wilderness, so that nothing was missed of all that pertained unto him: and he has requited me evil for goo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w David had said, Surely in vain have I kept all that this fellow has in the wilderness, so that nothing was missed of all that pertained unto him: and he has requited me evil for goo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w David had said, Surely in vain have I kept all that this fellow has in the wilderness, so that nothing was missed of all that pertained unto him: and he has requited me evil for goo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and more also do God unto the enemies of David, if I leave of all that pertain to him by the morning light any that pisses against the wal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and more also do God unto the enemies of David, if I leave of all that pertain to him by the morning light any that pisses against the wal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and more also do God unto the enemies of David, if I leave of all that pertain to him by the morning light any that pisses against the wal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bigail saw David, she hasted, and lighted off the ass, and fell before David on her face, and bowed herself to the groun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bigail saw David, she hasted, and lighted off the ass, and fell before David on her face, and bowed herself to the groun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ell at his feet, and said, Upon me, my lord, upon me let this iniquity be: and let yours handmaid, I pray you, speak in yours audience, and hear the words of yours handmai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ell at his feet, and said, Upon me, my lord, upon me let this iniquity be: and let yours handmaid, I pray you, speak in yours audience, and hear the words of yours handmai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Let not my lord, I pray you, regard this man of Belial, even Nabal: for as his name is, so is he; Nabal is his name, and folly is with him: but I yours handmaid saw not the young men of my lord, whom you did sen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Let not my lord, I pray you, regard this man of Belial, even Nabal: for as his name is, so is he; Nabal is his name, and folly is with him: but I yours handmaid saw not the young men of my lord, whom you did sen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Let not my lord, I pray you, regard this man of Belial, even Nabal: for as his name is, so is he; Nabal is his name, and folly is with him: but I yours handmaid saw not the young men of my lord, whom you did sen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ow therefore, my lord, as the LORD lives, and as your soul lives, seeing the LORD has withheld you from coming to shed blood, and from avenging yourself with yours own hand, now let yours enemies, and they that seek evil to my lord, be as Naba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ow therefore, my lord, as the LORD lives, and as your soul lives, seeing the LORD has withheld you from coming to shed blood, and from avenging yourself with yours own hand, now let yours enemies, and they that seek evil to my lord, be as Nabal.]]></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ow therefore, my lord, as the LORD lives, and as your soul lives, seeing the LORD has withheld you from coming to shed blood, and from avenging yourself with yours own hand, now let yours enemies, and they that seek evil to my lord, be as Naba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ow therefore, my lord, as the LORD lives, and as your soul lives, seeing the LORD has withheld you from coming to shed blood, and from avenging yourself with yours own hand, now let yours enemies, and they that seek evil to my lord, be as Naba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now this blessing which yours handmaid has brought unto my lord, let it even be given unto the young men that follow my lor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now this blessing which yours handmaid has brought unto my lord, let it even be given unto the young men that follow my lor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 pray you, forgive the trespass of yours handmaid: for the LORD will certainly make my lord a sure house; because my lord fights the battles of the LORD, and evil has not been found in you all your day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 pray you, forgive the trespass of yours handmaid: for the LORD will certainly make my lord a sure house; because my lord fights the battles of the LORD, and evil has not been found in you all your day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 pray you, forgive the trespass of yours handmaid: for the LORD will certainly make my lord a sure house; because my lord fights the battles of the LORD, and evil has not been found in you all your day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et a man has risen to pursue you, and to seek your soul: but the soul of my lord shall be bound in the bundle of life with the LORD your God; and the souls of yours enemies, them shall he sling out, as out of the middle of a sling.]]></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et a man has risen to pursue you, and to seek your soul: but the soul of my lord shall be bound in the bundle of life with the LORD your God; and the souls of yours enemies, them shall he sling out, as out of the middle of a sling.]]></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et a man has risen to pursue you, and to seek your soul: but the soul of my lord shall be bound in the bundle of life with the LORD your God; and the souls of yours enemies, them shall he sling out, as out of the middle of a sling.]]></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et a man has risen to pursue you, and to seek your soul: but the soul of my lord shall be bound in the bundle of life with the LORD your God; and the souls of yours enemies, them shall he sling out, as out of the middle of a sling.]]></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shall come to pass, when the LORD shall have done to my lord according to all the good that he has spoken concerning you, and shall have appointed you ruler over Israel;]]></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shall come to pass, when the LORD shall have done to my lord according to all the good that he has spoken concerning you, and shall have appointed you ruler over Israel;]]></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at this shall be no grief unto you, nor offence of heart unto my lord, either that you have shed blood causeless, or that my lord has avenged himself: but when the LORD shall have dealt well with my lord, then remember yours handmai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at this shall be no grief unto you, nor offence of heart unto my lord, either that you have shed blood causeless, or that my lord has avenged himself: but when the LORD shall have dealt well with my lord, then remember yours handmai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at this shall be no grief unto you, nor offence of heart unto my lord, either that you have shed blood causeless, or that my lord has avenged himself: but when the LORD shall have dealt well with my lord, then remember yours handmai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David said to Abigail, Blessed be the LORD God of Israel, which sent you this day to meet m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David said to Abigail, Blessed be the LORD God of Israel, which sent you this day to meet m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blessed be your advice, and blessed be you, which have kept me this day from coming to shed blood, and from avenging myself with mine own han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blessed be your advice, and blessed be you, which have kept me this day from coming to shed blood, and from avenging myself with mine own han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in very deed, as the LORD God of Israel lives, which has kept me back from hurting you, except you had hasted and come to meet me, surely there had not been left unto Nabal by the morning light any that pisses against the wall.]]></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in very deed, as the LORD God of Israel lives, which has kept me back from hurting you, except you had hasted and come to meet me, surely there had not been left unto Nabal by the morning light any that pisses against the wall.]]></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in very deed, as the LORD God of Israel lives, which has kept me back from hurting you, except you had hasted and come to meet me, surely there had not been left unto Nabal by the morning light any that pisses against the wall.]]></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So David received of her hand that which she had brought him, and said unto her, Go up in peace to yours house; see, I have hearkened to your voice, and have accepted your person.]]></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So David received of her hand that which she had brought him, and said unto her, Go up in peace to yours house; see, I have hearkened to your voice, and have accepted your person.]]></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So David received of her hand that which she had brought him, and said unto her, Go up in peace to yours house; see, I have hearkened to your voice, and have accepted your person.]]></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bigail came to Nabal; and, behold, he held a feast in his house, like the feast of a king; and Nabal's heart was merry within him, for he was very drunken: wherefore she told him nothing, less or more, until the morning light.]]></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bigail came to Nabal; and, behold, he held a feast in his house, like the feast of a king; and Nabal's heart was merry within him, for he was very drunken: wherefore she told him nothing, less or more, until the morning light.]]></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bigail came to Nabal; and, behold, he held a feast in his house, like the feast of a king; and Nabal's heart was merry within him, for he was very drunken: wherefore she told him nothing, less or more, until the morning light.]]></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it came to pass in the morning, when the wine was gone out of Nabal, and his wife had told him these things, that his heart died within him, and he became as a ston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it came to pass in the morning, when the wine was gone out of Nabal, and his wife had told him these things, that his heart died within him, and he became as a ston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came to pass about ten days after, that the LORD stroke Nabal, that he died.]]></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David heard that Nabal was dead, he said, Blessed be the LORD, that has pleaded the cause of my reproach from the hand of Nabal, and has kept his servant from evil: for the LORD has returned the wickedness of Nabal upon his own head. And David sent and communed with Abigail, to take her to him to wif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David heard that Nabal was dead, he said, Blessed be the LORD, that has pleaded the cause of my reproach from the hand of Nabal, and has kept his servant from evil: for the LORD has returned the wickedness of Nabal upon his own head. And David sent and communed with Abigail, to take her to him to wif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David heard that Nabal was dead, he said, Blessed be the LORD, that has pleaded the cause of my reproach from the hand of Nabal, and has kept his servant from evil: for the LORD has returned the wickedness of Nabal upon his own head. And David sent and communed with Abigail, to take her to him to wife.]]></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David heard that Nabal was dead, he said, Blessed be the LORD, that has pleaded the cause of my reproach from the hand of Nabal, and has kept his servant from evil: for the LORD has returned the wickedness of Nabal upon his own head. And David sent and communed with Abigail, to take her to him to wife.]]></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hen the servants of David were come to Abigail to Carmel, they spoke unto her, saying, David sent us unto you, to take you to him to wife.]]></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hen the servants of David were come to Abigail to Carmel, they spoke unto her, saying, David sent us unto you, to take you to him to wif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she arose, and bowed herself on her face to the earth, and said, Behold, let yours handmaid be a servant to wash the feet of the servants of my lord.]]></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she arose, and bowed herself on her face to the earth, and said, Behold, let yours handmaid be a servant to wash the feet of the servants of my lord.]]></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bigail hasted, and arose and rode upon an ass, with five damsels of hers that went after her; and she went after the messengers of David, and became his wif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bigail hasted, and arose and rode upon an ass, with five damsels of hers that went after her; and she went after the messengers of David, and became his wife.]]></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David also took Ahinoam of Jezreel; and they were also both of them his wives.]]></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David also took Ahinoam of Jezreel; and they were also both of them his wives.]]></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But Saul had given Michal his daughter, David's wife, to Phalti the son of Laish, which was of Gallim.]]></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But Saul had given Michal his daughter, David's wife, to Phalti the son of Laish, which was of Gall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6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முவேல் மரணமடைந்தான். இஸ்ரவேலர் எல்லாரும் கூடிவந்து, அவனுக்காகத் துக்கங்கொண்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விலிருக்கிற அவனுடைய வளவிலே அவனை அடக்கம்பண்ணினார்கள்; தாவீது எழுந்து, பாரான் வனாந்தர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கோனிலே ஒரு மனுஷன் இருந்தான்; அவனுடைய தொழில்துறை கர்மேலில் இருந்தது; அந்த மனுஷன் மகா 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க்காரனாயிருந்தான்; அவனுக்கு மூவாயிரம் ஆடும், ஆயிரம் வெள்ளாடும் இருந்தது; அவ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லில் தன் ஆடுகளை மயிர் கத்தரி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ந்த மனுஷனுக்கு நாபால் என்றும், அவன் மனைவிக்கு அபிகாயில் என்றும் பெயர்; அந்த ஸ்திரீ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சாலியும் ரூபவதியுமாயிருந்தாள்; அந்தப் புருஷனோ முரடனும் துராகிருதனுமாயிருந்தான்; அவன் காலே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பால் தன் ஆடுகளை மயிர்கத்தரிக்கிற செய்தியை வனாந்தரத்தில் இருக்கிற தாவீது 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 பத்து வாலிபரை அழைத்து: நீங்கள் கர்மேலுக்குப் போய், நாபாலிடத்தில் சென்று, என் பேரைச்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சுகசெய்தியை வி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நோக்கி: நீர் வாழ்க, உமக்குச் சமாதானமும், உம்முடைய வீட்டுக்குச் சமாதானமும், உமக்கு உ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ற்கும் சமாதானமும் உண்டாவதாக என்று அவனை வா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ழுது ஆடுகளை மயிர்கத்தரிக்கிறவர்கள் உம்மிடத்தில் இருக்கிறார்கள் என்று கேள்வி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மேய்ப்பர் எங்களோடேகூட இருந்தார்கள்; அவர்கள் கர்மேலில் இருந்த நாளெல்லாம் நாங்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ப்படுத்தவில்லை; அவர்களுடைய பொருள் ஒன்றும் காணாமற்போனது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ம்முடைய வேலைக்காரரைக் கேளும்; அவர்கள் உமக்குச் சொல்லுவார்கள்; ஆதலால் இந்த வாலிபருக்கு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லே தயைகிடைக்கவேண்டும்; நல்ல நாளில் வந்தோம்; உம்முடைய கைக்கு உதவுவதை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க்கும், உம்முடைய குமாரனாகிய தாவீதுக்கும் கொடுக்கும்படி வேண்டுகிறேன் என்று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வீதின் வாலிபர் போய், இந்த வார்த்தைகளையெல்லாம் தாவீதின் நாமத்தினாலே நாபாலிடத்தில்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ன்றும் பேசா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பால் தாவீதின் ஊழியக்காரருக்குப் பிரதியுத்தரமாக: தாவீது என்பவன் யார்? ஈசாயின் குமார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எஜமான்களை விட்டு ஓடிப்போகிற வேலைக்காரர் இந்நாளில் அநேகர்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என் அப்பத்தையும், என் தண்ணீரையும், என் ஆடுகளை மயிர்கத்தரிக்கிறவர்களுக்காக நான் அடி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ல் பண்ணுவித்ததையும் எடுத்து, இன்ன இடத்தார் என்று நான் அறியாத மனுஷருக்குக் கொடு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தின் வாலிபர் தங்கள் வழியே திரும்பி, மறுபடியும் தாவீதினிடத்தில் வந்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யெல்லாம் அவனு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தாவீது தன் மனுஷரைப் பார்த்து: நீங்கள் அவரவர் உங்கள் பட்டயத்தைக் கட்டி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வரவர் தங்கள் பட்டயத்தைக் கட்டிக்கொண்டார்கள்; தாவீதும் தன் பட்டயத்தைக் கட்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க்குறைய நானூறுபேர் தாவீதுக்குப் பின் சென்று புறப்பட்டுப்போனார்கள்; இருநூறுபேர் ரஸ்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ண்டையில் இருந்து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வேலைக்காரரில் ஒருவன் நாபாலுடைய மனைவியாகிய அபிகாயிலை நோக்கி: இதோ, நம்முடைய எஜமா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செய்தி விசாரிக்க தாவீது வனாந்தரத்திலிருந்து ஆட்களை அனுப்பினான்; அவர்கள் பேரில் அவர் சீ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த மனுஷரோ எங்களுக்கு மிகவும் உபகாரிகளாயிருந்தார்கள்; நாங்கள் வெளிகளில் இருக்கும்போ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டத்தில் நடமாடின நாளெல்லாம் அவர்கள் எங்களை வருத்தப்படுத்தினதுமில்லை; நமது பொருளில் ஒ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ற்போன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ங்கள் ஆடுகளை மேய்த்து, அவர்களிடத்தில் இருந்த நாளெல்லாம் அவர்கள் இரவும்பகலும் எ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மதிலா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ப்போதும் நீர் செய்யவேண்டியதைக் கவனித்துப்பாரும்; நம்முடைய எஜமான்மேலும், அவருடைய 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மேலும், நிச்சயமாய் ஒரு பொல்லாப்பு வருகிறதாயிருக்கிறது; இவரோ, ஒருவரும் தம்மோடே பேச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படிக்கு, பேலியாளின் மகனாயிருக்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அபிகாயில் தீவிரமாய் இருநூறு அப்பங்களையும், இரண்டு துருத்தி திராட்சரசத்தையும், ச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ப்பட்ட ஐந்து ஆடுகளையும், ஐந்து படி வறுத்த பயற்றையும், வற்றலாக்கப்பட்ட நூறு திராட்சக்கு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லான இருநூறு அத்திப்பழ அடைகளையும் எடுத்து, கழுதைகள்மேல் ஏ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 வேலைக்காரரைப் பார்த்து: நீங்கள் எனக்கு முன்னே போங்கள்; இதோ, நான் உங்கள் பின்னே வ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 அனுப்பினாள்; தன் புருஷனாகிய நாபாலுக்கு அதை அறிவி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ள் ஒரு கழுதையின்மேல் ஏறி, மலையின் மறைவில் இறங்கிவருகையில், இதோ, தாவீதும் அவன் மனு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க்கு எதிராக இறங்கிவந்தார்கள்; அவர்களைச் சந்தி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து தன் ஜனங்களை நோக்கி: அவனுக்கு வனாந்தரத்தில் இருக்கிறதையெல்லாம் வீணாகவே காப்பாற்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உண்டானதிலெல்லாம் ஒன்றும் காணாமற்போனதில்லை; என்றாலும் நன்மைக்குப் பதிலாக அவன்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னுக்கு உண்டான எல்லாவற்றிலும் சுவரில் நீர்விடும் ஒரு நாயைமுதலாய் பொழுதுவிடியுமட்டு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 வைத்தால், தேவன் தாவீதின் சத்துருக்களுக்கு அதற்குச் சரியாகவும் அதற்கு அதிக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க்கடவர் என்று சொல்லி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காயில் தாவீதைக் காண்கையில், தீவிரமாய்க் கழுதையை விட்டு இறங்கி, தாவீதுக்கு நேராகத் 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ங்குப்புற விழுந்து பணி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பாதத்திலே விழுந்து: என் ஆண்டவனே, இந்தப் பாதகம் என்மேல் சுமரட்டும்; உம்முடைய அடியா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 நீர் கேட்கும்பொருட்டாக உம்முடைய அடியாள் உமது செவிகேட்கப் பேச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ன் ஆண்டவனாகிய நீர் நாபால் என்னும் இந்தப் பேலியாளின் மனுஷனை ஒரு பொருட்டாக எண்ணவேண்டா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 எப்படியோ அப்படியே அவனும் இருக்கிறான்; அவன் பெயர் நாபால், அவனுக்குப் பயித்தியமு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அடியாளாகிய நானோ, என் ஆண்டவன் அனுப்பின வாலிபரைக் கா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ப்போதும் என் ஆண்டவனே, நீர் இரத்தம் சிந்த வரவும், உம்முடைய கை நீதியைச் சரிக்கட்டவு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 இடங்கொடுக்கவில்லை என்பதைக் கர்த்தருடைய ஜீவனைக்கொண்டும், உம்முடைய ஜீவனைக்கொ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இப்போதும் உம்முடைய சத்துருக்களும், என் ஆண்டவனுக்கு விரோதமாகப் பொல்லா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றவர்களும், நாபாலைப்போல ஆ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ப்போதும் உமது அடியாள் என் ஆண்டவனுக்குக் கொண்டுவந்த காணிக்கையை ஏற்றுக்கொண்டு, என் ஆண்ட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கிற வாலிபருக்குக் கொடு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உமது அடியாளின் பாதகத்தை மன்னியும், கர்த்தர் என் ஆண்டவனுக்கு நிலையான வீட்டை நிச்சய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ர்; என் ஆண்டவன் கர்த்தருடைய யுத்தங்களை நடத்துகிறவராமே; நீர் உயிரோடே இருக்கும் நாளி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ம் உம்மிலே காணப்படாதி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உம்மைத் துன்பப்படுத்தவும், உம்முடைய பிராணனை வாங்க வகைதேடவும், ஒரு மனுஷன் எழும்பினாலு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டைய ஆத்துமா உம்முடைய தேவனாகிய கர்த்தரின் ஆதரவில் இருக்கிற ஜீவனுள்ளோருடைய க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டிருக்கும்; உம்முடைய சத்துருக்களின் ஆத்துமாக்களோ கவணில் வைத்து எறிந்தாற்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றியப்பட்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கர்த்தர் உம்மைக் குறித்துச் சொன்ன நன்மையின்படி எல்லாம் இனி என் ஆண்டவனுக்கு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க்கு அதிபதியாக உம்மை நேமிக்கும்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ர் விருதாவாய் இரத்தம் சிந்தாமலும், என் ஆண்டவனாகிய நீர் பழிவாங்காமலும் இருந்ததுண்டா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என் ஆண்டவனாகிய உமக்குத் துக்கமும் இராது, மன இடறலும் இராது; கர்த்தர் என் ஆண்டவனுக்கு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து, உம்முடைய அடியாளை நினைப்பீராக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தாவீது அபிகாயிலை நோக்கி: உன்னை இன்றையதினம் என்னைச் சந்திக்க அனுப்பின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க்கு ஸ்தோ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நீ சொல்லிய யோசனை ஆசீர்வதிக்கப்படுவதாக; நான் இரத்தம் சிந்த வராதபடிக்கும், என் 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வாங்காதபடிக்கும், நீ இன்றையதினம் எனக்குத் தடைபண்ணினபடியினால், நீயும் ஆசீர்வதிக்கப்ப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 தீவிரமாய் என்னைச் சந்திக்க வராமல் இருந்தாயானால், பொழுது விடியுமட்டும் நாபாலுக்கு ஒரு நா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 வைக்கப்படுவதில்லை என்று, உனக்குப் பொல்லாப்புச் செய்ய எனக்கு இடங்கொடாதிருக்கிற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ன் ஜீவனைக்கொண்டு மெய்யாய்ச் சொல்லுகி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ள் தனக்குக் கொண்டுவந்ததைத் தாவீது அவள் கையிலே வாங்கி கொண்டு, அவளைப் பார்த்து: நீ சமாதான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வீட்டுக்குப் போ; இதோ, நான் உன் சொல்லைக்கேட்டு, உன் முகத்தைப் பார்த்து, இப்படி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காயில் நாபாலிடத்தில் வந்தபோது, இதோ, ராஜவிருந்துக்கு ஒப்பான விருந்து அவன் வீட்டிலே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இருதயம் களித்திருந்தது; அவன் மிகவும் வெறித்துமிருந்தான்; ஆகையால் பொழுது விடியு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காரியமானாலும் பெரிய காரியமானாலும், ஒன்றையும் அவனுக்கு அறிவி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ழுது விடிந்து, நாபாலின் வெறிதெளிந்தபின்பு, அவன் மனைவி இந்த வர்த்தமானங்களை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ள்; அப்பொழுது அவன் இருதயம் அவனுக்குள்ளே செத்து, அவன் கல்லைப்போலா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கர்த்தர் நாபாலை வாதித்ததினால், ஏறக்குறையப் பத்துநாளுக்குப்பின்பு, அவன் 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நாபால் செத்துப்போனான் என்று தாவீது கேள்விப்பட்டபோது: என் நிந்தையின் வழக்கை நாபாலி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 தம்முடைய அடியானைப் பொல்லாப்புச் செய்யாதபடிக்குத் தடுத்த கர்த்தருக்கு ஸ்தோ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தாமே நாபாலின் பொல்லாப்பை அவன் தலையின்மேல் திரும்பப்பண்ணினார் என்று சொல்லி, அபி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பண்ணுகிறதற்காக அவளோடே பேச, தாவீது ஆட்களை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தாவீதின் ஊழியக்காரர் கர்மேலில் இருக்கிற அபிகாயிலண்டைக்கு வந்து, தாவீது உன்னை விவாகம்பண்ண மன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உன்னிடத்தில் அனுப்பினார் என்று அவளோடே சொல்லு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வள் எழுந்திருந்து, தரைமட்டும் முகங்குனிந்து, இதோ, நான் என் ஆண்டவனுடைய ஊழியக்காரரின் கால்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வத்தக்க பணிவிடைக்காரியாகிய அவருடைய அடியாள்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பின்பு அபிகாயில் தீவிரித்து எழுந்து, ஒரு கழுதையின்மேல் ஏறி, ஐந்து தாதிப்பெண்களைக் கூ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தாவீதின் ஸ்தானாபதிகளுக்குப் பின்சென்று போய், அவனுக்கு மனைவியா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யெஸ்ரயேல் ஊராளாகிய அகினோவாமையும் தாவீது விவாகம்பண்ணினான்; அவர்கள் இருவரு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பின்சவுல்: தாவீதின் மனைவியாகிய மீகாள் என்னும் தன் குமாரத்தியைக் காலீம் ஊரானாகிய லாயீ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ன பல்த்திக்குக் கொடு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2026-11-01T05:53:05Z</dcterms:created>
  <dcterms:modified xsi:type="dcterms:W3CDTF">2026-11-01T05:53:05Z</dcterms:modified>
  <dc:title>1 சாமுவேல்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