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லே ஞானமுள்ள ஒரு ஏழை மனிதன் இருந்தான்; அவன் தன் ஞானத்திலே அந்தப் பட்டணத்தை விடுவித்தான்; ஆனாலும் அந்த ஏழை மனிதனை ஒருவரும் நினைக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லே ஞானமுள்ள ஒரு ஏழை மனிதன் இருந்தான்; அவன் தன் ஞானத்திலே அந்தப் பட்டணத்தை விடுவித்தான்; ஆனாலும் அந்த ஏழை மனிதனை ஒருவரும் நினைக்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ஏழையின் ஞானம் அசட்டைபண்ணப்பட்டு, அவன் வார்த்தைகள் கேட்கப்படாமற்போனாலும், பெலத்தைப்பார்க்கிலும் ஞானமே உத்தமம் என்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ஏழையின் ஞானம் அசட்டைபண்ணப்பட்டு, அவன் வார்த்தைகள் கேட்கப்படாமற்போனாலும், பெலத்தைப்பார்க்கிலும் ஞானமே உத்தமம் என்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டரை ஆளும் அதிபதியின் கூக்குரலைப்பார்க்கிலும் ஞானிகளுடைய அமரிக்கையான வார்த்தைகளே கேட்கப்படத்தக்கவை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ூடரை ஆளும் அதிபதியின் கூக்குரலைப்பார்க்கிலும் ஞானிகளுடைய அமரிக்கையான வார்த்தைகளே கேட்கப்படத்தக்கவை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ுத்த ஆயுதங்களைப்பார்க்கிலும் ஞானமே நலம்; பாவியான ஒருவன் மிகுந்த நன்மையைக் கெடுப்ப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 எல்லாவற்றையும் நான் என் மனதிலே வகையறுக்கும்படிக்குச் சிந்தித்தேன்; நீதிமான்களும் ஞானிகளும் தங்கள் கிரியைகளுடன், தேவனுடைய கைவசமாயிருக்கிறார்கள்; தனக்கு முன் இருக்கிறவர்களைக்கொண்டு ஒருவனும் விருப்பையாவது வெறுப்பையாவது அறிய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 எல்லாவற்றையும் நான் என் மனதிலே வகையறுக்கும்படிக்குச் சிந்தித்தேன்; நீதிமான்களும் ஞானிகளும் தங்கள் கிரியைகளுடன், தேவனுடைய கைவசமாயிருக்கிறார்கள்; தனக்கு முன் இருக்கிறவர்களைக்கொண்டு ஒருவனும் விருப்பையாவது வெறுப்பையாவது அறிய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 எல்லாவற்றையும் நான் என் மனதிலே வகையறுக்கும்படிக்குச் சிந்தித்தேன்; நீதிமான்களும் ஞானிகளும் தங்கள் கிரியைகளுடன், தேவனுடைய கைவசமாயிருக்கிறார்கள்; தனக்கு முன் இருக்கிறவர்களைக்கொண்டு ஒருவனும் விருப்பையாவது வெறுப்பையாவது அறிய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ருக்கும் எல்லாம் ஒரேவிதமாய்ச் சம்பவிக்கும்; சன்மார்க்கனுக்கும் துன்மார்க்கனுக்கும், நற்குணமும் சுத்தமுமுள்ளவனுக்கும் சுத்தமில்லாதவனுக்கும், பலியிடுகிறவனுக்கும் பலியிடாதவனுக்கும், ஒரேவிதமாய்ச் சம்பவிக்கும்; வல்லவனுக்கு எப்படியோ பொல்லாதவனுக்கும் அப்படியே; ஆணையிடுகிறவனுக்கும் ஆணையிடப் பயப்படுகிறவனுக்கும் சமமாய்ச் சம்பவி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ருக்கும் எல்லாம் ஒரேவிதமாய்ச் சம்பவிக்கும்; சன்மார்க்கனுக்கும் துன்மார்க்கனுக்கும், நற்குணமும் சுத்தமுமுள்ளவனுக்கும் சுத்தமில்லாதவனுக்கும், பலியிடுகிறவனுக்கும் பலியிடாதவனுக்கும், ஒரேவிதமாய்ச் சம்பவிக்கும்; வல்லவனுக்கு எப்படியோ பொல்லாதவனுக்கும் அப்படியே; ஆணையிடுகிறவனுக்கும் ஆணையிடப் பயப்படுகிறவனுக்கும் சமமாய்ச் சம்பவ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ருக்கும் எல்லாம் ஒரேவிதமாய்ச் சம்பவிக்கும்; சன்மார்க்கனுக்கும் துன்மார்க்கனுக்கும், நற்குணமும் சுத்தமுமுள்ளவனுக்கும் சுத்தமில்லாதவனுக்கும், பலியிடுகிறவனுக்கும் பலியிடாதவனுக்கும், ஒரேவிதமாய்ச் சம்பவிக்கும்; வல்லவனுக்கு எப்படியோ பொல்லாதவனுக்கும் அப்படியே; ஆணையிடுகிறவனுக்கும் ஆணையிடப் பயப்படுகிறவனுக்கும் சமமாய்ச் சம்பவி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க்கும் ஒரேவிதமாய்ச் சம்பவிக்கிறது சூரியனுக்குக் கீழே நடக்கிறதெல்லாவற்றிலும் விசேஷித்த தீங்காம்; ஆதலால் மனுபுத்திரரின் இருதயம் தீமையால் நிறைந்திருக்கிறது; அவர்கள் உயிரோடிருக்கும் நாளளவும் அவர்கள் இருதயம் பைத்தியங்கொண்டிருந்து, பின்பு அவர்கள் செத்தவர்களிடத்திற்குப் போ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க்கும் ஒரேவிதமாய்ச் சம்பவிக்கிறது சூரியனுக்குக் கீழே நடக்கிறதெல்லாவற்றிலும் விசேஷித்த தீங்காம்; ஆதலால் மனுபுத்திரரின் இருதயம் தீமையால் நிறைந்திருக்கிறது; அவர்கள் உயிரோடிருக்கும் நாளளவும் அவர்கள் இருதயம் பைத்தியங்கொண்டிருந்து, பின்பு அவர்கள் செத்தவர்களிடத்திற்குப் போ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க்கும் ஒரேவிதமாய்ச் சம்பவிக்கிறது சூரியனுக்குக் கீழே நடக்கிறதெல்லாவற்றிலும் விசேஷித்த தீங்காம்; ஆதலால் மனுபுத்திரரின் இருதயம் தீமையால் நிறைந்திருக்கிறது; அவர்கள் உயிரோடிருக்கும் நாளளவும் அவர்கள் இருதயம் பைத்தியங்கொண்டிருந்து, பின்பு அவர்கள் செத்தவர்களிடத்திற்குப் போ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ற்கு நீங்கலாயிருக்கிறவன் யார்? உயிரோடிருக்கிற அனைவரிடத்திலும் நம்பிக்கையுண்டு; செத்த சிங்கத்தைப்பார்க்கிலும் உயிருள்ள நாய் வாசி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ிரோடிருக்கிறவர்கள் தாங்கள் மரிப்பதை அறிவார்களே, மரித்தவர்கள் ஒன்றும் அறியார்கள்; இனி அவர்களுக்கு ஒரு பலனுமில்லை, அவர்கள் பேர் முதலாய் மறக்கப்பட்ட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ிரோடிருக்கிறவர்கள் தாங்கள் மரிப்பதை அறிவார்களே, மரித்தவர்கள் ஒன்றும் அறியார்கள்; இனி அவர்களுக்கு ஒரு பலனுமில்லை, அவர்கள் பேர் முதலாய் மறக்கப்பட்ட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சிநேகமும், அவர்கள் பகையும் அவர்கள் பொறாமையும் எல்லாம் ஒழிந்துபோயிற்று; சூரியனுக்குக் கீழேசெய்யப்படுகிறதொன்றிலும் அவர்களுக்கு இனி என்றைக்கும் பங்க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சிநேகமும், அவர்கள் பகையும் அவர்கள் பொறாமையும் எல்லாம் ஒழிந்துபோயிற்று; சூரியனுக்குக் கீழேசெய்யப்படுகிறதொன்றிலும் அவர்களுக்கு இனி என்றைக்கும் பங்க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, உன் ஆகாரத்தைச் சந்தோஷத்துடன் புசித்து, உன் திராட்சரசத்தை மனமகிழ்ச்சியுடன் குடி; தேவன் உன் கிரியைகளை அங்கீகாரம்பண்ணியிரு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, உன் ஆகாரத்தைச் சந்தோஷத்துடன் புசித்து, உன் திராட்சரசத்தை மனமகிழ்ச்சியுடன் குடி; தேவன் உன் கிரியைகளை அங்கீகாரம்பண்ணியிரு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ன் வஸ்திரங்கள் எப்பொழுதும் வெள்ளையாயும், உன் தலைக்கு எண்ணெய் குறையாததாயும் இருப்ப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ூரியனுக்குக்கீழே தேவன் உனக்கு நியமித்திருக்கிற மாயையான நாட்களிலெல்லாம் நீ நேசிக்கிற மனைவியோடே நிலையில்லாத இந்த ஜீவவாழ்வை அநுபவி; இந்த ஜீவனுக்குரிய வாழ்விலும், நீ சூரியனுக்குக்கீழே படுகிற பிரயாசத்திலும் பங்கு இதுவ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ூரியனுக்குக்கீழே தேவன் உனக்கு நியமித்திருக்கிற மாயையான நாட்களிலெல்லாம் நீ நேசிக்கிற மனைவியோடே நிலையில்லாத இந்த ஜீவவாழ்வை அநுபவி; இந்த ஜீவனுக்குரிய வாழ்விலும், நீ சூரியனுக்குக்கீழே படுகிற பிரயாசத்திலும் பங்கு இதுவ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ெய்யும்படி உன் கைக்கு நேரிடுகிறது எதுவோ, அதை உன் பெலத்தோடே செய்; நீ போகிற பாதாளத்திலே செய்கையும் வித்தையும் அறிவும் ஞானமும் இல்லைய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ெய்யும்படி உன் கைக்கு நேரிடுகிறது எதுவோ, அதை உன் பெலத்தோடே செய்; நீ போகிற பாதாளத்திலே செய்கையும் வித்தையும் அறிவும் ஞானமும் இல்லைய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திரும்பிக்கொண்டு சூரியனுக்குக் கீழே கண்டதாவது: ஓடுகிறதற்கு வேகமுள்ளவர்களின் வேகமும், யுத்தத்துக்குச் சவுரியவான்களின் சவுரியமும் போதாது; பிழைப்புக்கு ஞானமுள்ளவர்களின் ஞானமும் போதாது; ஐசுவரியமடைகிறதற்குப் புத்திமான்களின் புத்தியும் போதாது; தயவு அடைகிறதற்கு வித்துவான்களின் அறிவும் போதாது; அவர்களெல்லாருக்கும் சமயமும் தேவச்செயலும் நேரிட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திரும்பிக்கொண்டு சூரியனுக்குக் கீழே கண்டதாவது: ஓடுகிறதற்கு வேகமுள்ளவர்களின் வேகமும், யுத்தத்துக்குச் சவுரியவான்களின் சவுரியமும் போதாது; பிழைப்புக்கு ஞானமுள்ளவர்களின் ஞானமும் போதாது; ஐசுவரியமடைகிறதற்குப் புத்திமான்களின் புத்தியும் போதாது; தயவு அடைகிறதற்கு வித்துவான்களின் அறிவும் போதாது; அவர்களெல்லாருக்கும் சமயமும் தேவச்செயலும் நேரிட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திரும்பிக்கொண்டு சூரியனுக்குக் கீழே கண்டதாவது: ஓடுகிறதற்கு வேகமுள்ளவர்களின் வேகமும், யுத்தத்துக்குச் சவுரியவான்களின் சவுரியமும் போதாது; பிழைப்புக்கு ஞானமுள்ளவர்களின் ஞானமும் போதாது; ஐசுவரியமடைகிறதற்குப் புத்திமான்களின் புத்தியும் போதாது; தயவு அடைகிறதற்கு வித்துவான்களின் அறிவும் போதாது; அவர்களெல்லாருக்கும் சமயமும் தேவச்செயலும் நேரிட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காலத்தை மனுஷன் அறியான்; மச்சங்கள் கொடிய வலையில் அகப்படுவதுபோலவும், குருவிகள் கண்ணியில் பிடிபடுவதுபோலவும், மனுபுத்திரர் பொல்லாதகாலத்திலே சடிதியில் தங்களுக்கு நேரிடும் ஆபத்தில் அகப்ப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ன் காலத்தை மனுஷன் அறியான்; மச்சங்கள் கொடிய வலையில் அகப்படுவதுபோலவும், குருவிகள் கண்ணியில் பிடிபடுவதுபோலவும், மனுபுத்திரர் பொல்லாதகாலத்திலே சடிதியில் தங்களுக்கு நேரிடும் ஆபத்தில் அகப்பட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ுக்குக் கீழே ஞானமுள்ள காரியத்தையும் கண்டேன்; அது என் பார்வைக்குப் பெரிதாய்த் தோன்ற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சிறு பட்டணம் இருந்தது, அதிலே இருந்த குடிகள் கொஞ்ச மனிதர்; அதற்கு விரோதமாய் ஒரு பெரிய ராஜா வந்து, அதை வளைந்துகொண்டு, அதற்கு எதிராகப் பெரிய கொத்தளங்களைக் கட்ட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சிறு பட்டணம் இருந்தது, அதிலே இருந்த குடிகள் கொஞ்ச மனிதர்; அதற்கு விரோதமாய் ஒரு பெரிய ராஜா வந்து, அதை வளைந்துகொண்டு, அதற்கு எதிராகப் பெரிய கொத்தளங்களைக் கட்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98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परन्तु उस में एक दरिद्र बुद्धिमान पुरूष पाया गया, और उसने उस नगर को अपनी बुद्धि के द्वारा बच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ौभी किसी ने उस दरिद्र का स्मरण न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मैं ने कहा, यद्यपि दरिद्र की बुद्धि तुच्छ समझी जाती है और उसका वचन कोई नहीं सुनता तौ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ाक्रम से बुद्धि उत्तम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बुद्धिमानों के वचन जो धीमे धीमे कहे जाते हैं वे मूर्खों के बीच प्रभुता करने वाले के चिल्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िल्लाकर कहने से अधिक सुने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लड़ाई के हथियारों से बुद्धि उत्तम है, परन्तु एक पापी बहुत भलाई नाश कर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 सब कुछ मैं ने मन लगाकर विचारा कि इन सब बातों का भेद पाऊं, कि किस प्रकार धर्मी और बुद्धिमान लो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नके काम परमेश्वर के हाथ में हैं; मनुष्य के आगे सब प्रकार की बातें हैं परन्तु वह नहीं जानता 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ेम है व बै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सब बातें सभों को एक समान होती है, धर्मी हो या दुष्ट, भले, शुद्ध या अशुद्ध, यज्ञ करने और न क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े, सभों की दशा एक ही सी होती है। जैसी भले मनुष्य की दशा, वैसी ही पापी की दशा; जैसी शपथ खा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दशा, वैसी ही उसकी जो शपथ खाने से ड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जो कुछ सूर्य के नीचे किया जाता है उस में यह एक दोष है कि सब लोगों की एक सी दशा होती है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ों के मनों में बुराई भरी हुई है, और जब तक वे जीवित रहते हैं उनके मन में बावलापन रहता है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बाद वे मरे हुओं में जा मिल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को परन्तु जो सब जीवतों में है, उसे आशा है, क्योंकि जीवता कुत्ता मरे हुए सिंह से बढ़क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्योंकि जीवते तो इतना जानते हैं कि वे मरेंगे, परन्तु मरे हुए कुछ भी नहीं जानते, और न उन को कुछ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दला मिल सकता है, क्योंकि उनका स्मरण मिट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नका प्रेम और उनका बैर और उनकी डाह नाश हो चुकी, और अब जो कुछ सूर्य के नीचे किया जाता है उस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दा के लिये उनका और कोई भाग न हो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अपने मार्ग पर चला जा, अपनी रोटी आनन्द से खाया कर, और मन में सुख मान कर अपना दाखमधु पिया क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परमेश्वर तेरे कामों से प्रसन्न हो चुक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ेरे वस्त्र सदा उजले रहें, और तेरे सिर पर तेल की घटी न हो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अपने व्यर्थ जीवन के सारे दिन जो उसने सूर्य के नीचे तेरे लिये ठहराए हैं अपनी प्यारी पत्नी के स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बिताना, क्योंकि तेरे जीवन और तेरे परिश्रम में जो तू सूर्य के नीचे करता है तेरा यही भाग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जो काम तुझे मिले उसे अपनी शक्ति भर करना, क्योंकि अधोलोक में जहां तू जाने वाला है, न काम न युक्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ज्ञान और न बुद्धि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फिर मैं ने धरती पर देखा कि न तो दौड़ में वेग दौड़ने वाले और न युद्ध में शूरवीर जीतते;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ुद्धिमान लोग रोटी पाते न समझ वाले धन, और न प्रवीणों पर अनुग्रह होता है, वे सब समय और संयोग के व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ोंकि मनुष्य अपना समय नहीं जानता। जैसे मछलियां दुखदाई जाल में बझतीं और चिडिय़े फन्दे में फंसत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वैसे ही मनुष्य दुखदाई समय में जो उन पर अचानक आ पड़ता है, फंस जात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मैं ने सूर्य के नीचे इस प्रकार की बुद्धि की बात भी देखी है, जो मुझे बड़ी जान पड़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एक छोटा सा नगर था, जिस में थोड़े ही लोग थे; और किसी बड़े राजा ने उस पर चढ़ाई कर के उसे घेर ल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े विरुद्ध बड़े बड़े धुस बनव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2026-10-20T13:39:44Z</dcterms:created>
  <dcterms:modified xsi:type="dcterms:W3CDTF">2026-10-20T13:39:44Z</dcterms:modified>
  <dc:title>सभाोपदेशक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