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 இருந்து யுத்தம்பண்ணுவார்கள்; கர்த்தர் அவர்களோடேகூட இருப்பார்; குதிரைகளின்மேல் ஏறிவருகிறவர்கள் வெட்கப்பட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 இருந்து யுத்தம்பண்ணுவார்கள்; கர்த்தர் அவர்களோடேகூட இருப்பார்; குதிரைகளின்மேல் ஏறிவருகிறவர்கள் வெட்கப்பட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 களிக்கும்; அவர்களுடைய பிள்ளைகளும் அதைக் கண்டு மகிழுவார்கள்; அவர்கள் இருதயம் கர்த்தருக்குள் களிகூ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 களிக்கும்; அவர்களுடைய பிள்ளைகளும் அதைக் கண்டு மகிழுவார்கள்; அவர்கள் இருதயம் கர்த்தருக்குள் களிகூ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 அவர்கள் பெருகியிருந்ததுபோல பெருகிப்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 அவர்கள் பெருகியிருந்ததுபோல பெருகிப்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 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 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ிருந்து கோடிக்கல்லும், அவர்களிலிருந்து கூடாரமுளையும், அவர்களிலிருந்து யுத்தவில்லும் வரும்; அவர்களிலிருந்து ஆளுகிற யாவரும் ஏகமாய்ப் புற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 பிள்ளைகளோடுங்கூடப் பிழைத்துத் திரும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 பிள்ளைகளோடுங்கூடப் பிழைத்துத் திரும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 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 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 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 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ர்த்தருக்குள் பலப்படுத்துவேன்; அவர்கள் அவருடைய நாமத்திலே நடந்து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ர்த்தருக்குள் பலப்படுத்துவேன்; அவர்கள் அவருடைய நாமத்திலே நடந்துகொள்ளுவா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া হবে য়োদ্ধারা শএু সৈন্যবাহিনীর ওপর রাস্তা ঘাটে কাদা মাড়িয়ে চলে যাবার মত| তারা যখন লড়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প্রভু তাদের সঙ্গে থাকবেন| তারা অশ্বারোহী সৈন্যদেরও হা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যিহূদার পরিবারকে বলবান করব| যুদ্ধ জেতার জন্য আমি য়োষেফের পরিবারকে সাহায্য করব|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দে ফিরিয়ে আনব| তাদের এমন সান্ত্বনা দেব মনে হবে আমি য়েন কখনই তাদের ছেড়ে যাই নি| আমিই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ঈশ্বর তাদের সাহায্য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ফ্রয়িমের লোকেরা য়োদ্ধাদের মত খুশী হবে, যারা পান করবার জন্য প্রচুর দ্রাক্ষারস পেয়েছ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েরাও উল্লাস করবে| তাদের হৃদয় প্রভুতে আনন্দিত হয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আমি শিস্ দিয়ে তাদের সবাইকে ডাকব| আমি তাদের সংগ্রহ করব| আমি তাদের সত্যিই রক্ষা করব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ীতের মত বংশবৃদ্ধি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কাছে বসন্তকালে বৃষ্টির জন্য প্রার্থনা কর| প্রভু বজ্র পাঠাবেন এবং বৃষ্টি পড়বে|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র ক্ষেতে শস্য বৃদ্ধির জন্য ঈশ্বর বৃষ্ট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লোকে মূর্ত্তি ও যাদুর মাধ্যমে ভবিষ্যত্‌ জানতে চেষ্টা করে| কিন্তু সেটা কোন কাজের নয়| যাদুকর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সময় তাদের স্বপ্ন ও দর্শন সম্পর্কে কথা বলে কিন্তু সেগুলো সবই নিছক মিথ্যা| তাই লোকেরা সাহায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ভুল পথে চালিত মেষের মত এদিক ওদিক ঘুরে বেড়াচ্ছে এবং তাদের চালনা করবার জন্য কোন মেষপালক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বলেন, “আমি মেষপালকদের প্রতি অত্যন্ত রুদ্ধ| আমি তাদের শাস্তি দেব| ঐ নেতারা আমার লোকে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বাবদিহি করতে বাধ্য|” (যিহূদার লোকেরা ঈশ্বরের পাল| ঈশ্বর তাদের যত্ন নেন, ঠিক য়েমন একজন সৈন্য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যুদ্ধের অশ্বের যত্ন নেয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কোণের পাথর, তাঁবুর কীলক, যুদ্ধের ধনু এবং আধিকারিকরা একসঙ্গ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্যাঁ, আমি আমার লোকেদের বিভিন্ন জাতির মধ্যে ছড়িয়ে দিয়েছি| সেইসব দূরবর্তী স্থানে তা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মরণ করবে| তারা ও তাদের সন্তানেরা জীবন্ত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তাদের মিশর ও অশূর থেকে ফিরিয়ে আনব, তাদের গিলিয়দ ও লিবানোন অঞ্চলে নিয়ে আসব| এবং তা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েষ্ট জায়গা থাকবে না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(তিনি দুর্য়োগপূর্ণ সমুদ্র পার হবেন এবং দুরন্ত জলরাশিতে আঘাত হানবেন| নীল নদীর গভীরতম জল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কিয়ে ফেলবেন| অশূরের গর্বের পতন হবে এবং মিশরের ক্ষমতা নিয়ে নেওয়া হব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তাঁর লোকেদের শক্তিশালী করবেন এবং তারা তাঁর কর্ত্তৃত্বে এবং নামে বাঁচবে| প্রভু এইসব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2026-10-21T06:06:43Z</dcterms:created>
  <dcterms:modified xsi:type="dcterms:W3CDTF">2026-10-21T06:06:43Z</dcterms:modified>
  <dc:title>সখরিয়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