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கனபலிபீடத்தையும் சீத்திம் மரத்தால் உண்டாக்கினான்; அது ஐந்து முழ நீளமும் ஐந்து முழ அகலமும் சதுரவடிவும் மூன்று முழ உயரமுமான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கனபலிபீடத்தையும் சீத்திம் மரத்தால் உண்டாக்கினான்; அது ஐந்து முழ நீளமும் ஐந்து முழ அகலமும் சதுரவடிவும் மூன்று முழ உயரமுமா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அதனோடு ஏகமாயிருக்கிற அதின் நாலு கொம்புகளையும் உண்டாக்கி, அதை வெண்கலத் தகட்டால் மூட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அதனோடு ஏகமாயிருக்கிற அதின் நாலு கொம்புகளையும் உண்டாக்கி, அதை வெண்கலத் தகட்டால் மூட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ீடத்தின் சகல பணிமுட்டுகளாகிய சாம்பல் எடுக்கத்தக்க சட்டிகளையும், கரண்டிகளையும், கிண்ணிகளையும், முள்துறடுகளையும், நெருப்புச் சட்டிகளையும் உண்டாக்கினான்; அதின் பனிமுட்டுகளையெல்லாம் வெண்கலத்தினால் பண்ண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ீடத்தின் சகல பணிமுட்டுகளாகிய சாம்பல் எடுக்கத்தக்க சட்டிகளையும், கரண்டிகளையும், கிண்ணிகளையும், முள்துறடுகளையும், நெருப்புச் சட்டிகளையும் உண்டாக்கினான்; அதின் பனிமுட்டுகளையெல்லாம் வெண்கலத்தினால் பண்ண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போன்ற ஒரு வெண்கலச் சல்லடையையும் பலிபீடத்திற்கு உண்டாக்கி, அதை அந்தப் பீடத்தின் சுற்றுக்குக் கீழே பாதி உயரத்தில் இருக்கத்தக்கதாக வை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போன்ற ஒரு வெண்கலச் சல்லடையையும் பலிபீடத்திற்கு உண்டாக்கி, அதை அந்தப் பீடத்தின் சுற்றுக்குக் கீழே பாதி உயரத்தில் இருக்கத்தக்கதாக வை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ெண்கலச் சல்லடையின் நாலு மூலைகளிலும் தண்டுகளைப் பாய்ச்சுகிறதற்கு நாலு வளையங்களை வார்ப்ப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த் தண்டுகளைச் சீத்திம் மரத்தால் பண்ணி, அவைகளை வெண்கலத் தகட்டால் மூட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 அவைகளால் சுமக்கத்தக்கதாக, அதின் பக்கங்களிலுள்ள வளையங்களில் பாய்ச்சினான்; பலிபீடத்தை உள்வெளிவிட்டுப் பலகைகளினால்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 அவைகளால் சுமக்கத்தக்கதாக, அதின் பக்கங்களிலுள்ள வளையங்களில் பாய்ச்சினான்; பலிபீடத்தை உள்வெளிவிட்டுப் பலகைகளினால் 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ரிப்புக் கூடாரத்தின் வாசலில் கூட்டம் கூட்டமாய்க் கூடின ஸ்திரீகளின் தர்ப்பணங்களாலே, வெண்கலத் தொட்டியையும் அதின் வெண்கலப் பாதத்தையும் உண்டாக்க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ரிப்புக் கூடாரத்தின் வாசலில் கூட்டம் கூட்டமாய்க் கூடின ஸ்திரீகளின் தர்ப்பணங்களாலே, வெண்கலத் தொட்டியையும் அதின் வெண்கலப் பாதத்தையும் உண்டாக்க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ாகாரத்தையும் உண்டுபண்ணினான். தெற்கே தென்திசைக்கு எதிரான பிராகாரத்துக்குத் திரித்தமெல்லிய பஞ்சுநூலால் நெய்த நூறு முழ நீளமான தொங்குதிரைகளைச் செய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ாகாரத்தையும் உண்டுபண்ணினான். தெற்கே தென்திசைக்கு எதிரான பிராகாரத்துக்குத் திரித்தமெல்லிய பஞ்சுநூலால் நெய்த நூறு முழ நீளமான தொங்குதிரைகளைச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ின் தூண்கள் இருபது; அவைகளின் வெண்கலப் பாதங்கள் இருப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ின் தூண்கள் இருபது; அவைகளின் வெண்கலப் பாதங்கள் இருப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டபக்கத்துத் தொங்குதிரைகள் நூறுமுழம்; அவைகளின் தூண்கள் இருபது; அவைகளின் வெண்கலப் பாதங்கள் இருபது; தூண்களின் கொக்கிகளும் பூண்களும் வெள்ளி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டபக்கத்துத் தொங்குதிரைகள் நூறுமுழம்; அவைகளின் தூண்கள் இருபது; அவைகளின் வெண்கலப் பாதங்கள் இருபது; தூண்களின் கொக்கிகளும் பூண்களும் வெள்ளி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க்கத்துத் தொங்குதிரைகள் ஐம்பது முழம்; அவைகளின் தூண்கள் பத்து; அவைகளின் பாதங்கள் பத்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க்கத்துத் தொங்குதிரைகள் ஐம்பது முழம்; அவைகளின் தூண்கள் பத்து; அவைகளின் பாதங்கள் பத்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் உதிக்கிற திசையாகிய கீழ்ப்பக்கத்துத் தொங்குதிரைகள் ஐம்பது முழ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புறத்துத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ாகாரவாசலின் ஒருபுறத்துக்குச் சரியாக மறுபுறத்திலும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ற்றுப்பிராகாரத்துத் தொங்குதிரைகளெல்லாம் மெல்லிய பஞ்சுநூலால் நெய்யப்பட்ட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ின் பாதங்கள் வெண்கலம்; தூண்களின் கொக்கிகளும் பூண்களும் வெள்ளி; அவைகளின் குமிழ்களை மூடிய தகடும் வெள்ளி; பிராகாரத்தின் தூண்களெல்லாம் வெள்ளிப்பூண்கள் போடப்பட்டவைகளும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ின் பாதங்கள் வெண்கலம்; தூண்களின் கொக்கிகளும் பூண்களும் வெள்ளி; அவைகளின் குமிழ்களை மூடிய தகடும் வெள்ளி; பிராகாரத்தின் தூண்களெல்லாம் வெள்ளிப்பூண்கள் போடப்பட்டவைகளு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 தூண்கள் நாலு; அவைகளின் வெண்கலப் பாதங்கள் நாலு; அவைகளின் கொக்கிகள் வெள்ளி; அவைகளின் குமிழ்களை மூடிய தகடும் அவைகளின் பூண்களும் வெள்ளி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 தூண்கள் நாலு; அவைகளின் வெண்கலப் பாதங்கள் நாலு; அவைகளின் கொக்கிகள் வெள்ளி; அவைகளின் குமிழ்களை மூடிய தகடும் அவைகளின் பூண்களும் வெள்ளி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யிரத்தெழுநூற்று எழுபத்தைந்து சேக்கலால் தூண்களுக்குப் பூண்களைப் பண்ணி, அவைகளின் குமிழ்களைத் தகடுகளால் மூடி, அவைகளுக்குப் பூண்களை உண்டாக்க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ுக்கும் பிராகாரத்துக்கும் சுற்றிலும் இருந்த முளைகளெல்லாம் வெண்கல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ணிக்கையாகச் செலுத்தப்பட்ட வெண்கலமானது எழுபது தாலந்தும் இரண்டாயிரத்து நானூறு சேக்கல் நிறையுமாய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கட்டளைப்படி ஆசாரியனான ஆரோனின் குமாரனாகிய இத்தாமாரின் கையிலே லேவியரின் ஊழியத்திற்கென்று எண்ணிக் கொடுக்கப்பட்ட சாட்சியின் வாசஸ்தலத்துப் பொருள்களின் தொகை இதுவ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கட்டளைப்படி ஆசாரியனான ஆரோனின் குமாரனாகிய இத்தாமாரின் கையிலே லேவியரின் ஊழியத்திற்கென்று எண்ணிக் கொடுக்கப்பட்ட சாட்சியின் வாசஸ்தலத்துப் பொருள்களின் தொகை இதுவ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வின் கோத்திரத்தில் ஊரின் மகனாகிய ஊரியின் குமாரன் பெசலெயேல் கர்த்தர் மோசேக்குக் கற்பித்ததை எல்லாம் செய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வின் கோத்திரத்தில் ஊரின் மகனாகிய ஊரியின் குமாரன் பெசலெயேல் கர்த்தர் மோசேக்குக் கற்பித்ததை எல்லாம் செய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ாலே ஆசரிப்புக் கூடாரவாசல் மறைவின் பாதங்களையும், வெண்கலப் பலிபீடத்தையும், அதின் வெண்கலச் சல்லடையையும், பலிபீடத்தின் சகல பணிமுட்டுகளைய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ாலே ஆசரிப்புக் கூடாரவாசல் மறைவின் பாதங்களையும், வெண்கலப் பலிபீடத்தையும், அதின் வெண்கலச் சல்லடையையும், பலிபீடத்தின் சகல பணிமுட்டுகளைய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டேகூடத் தாண் கோத்திரத்து அகிசாமாகின் குமாரனாகிய அகோலியாப் சித்திரக் கொத்துவேலைக்காரனும், விநோத வேலைகளைச் செய்கிற தொழிலாளியும், இளநீலநூலாலும் இரத்தாம்பர நூலாலும் சிவப்புநூலாலும் மெல்லிய பஞ்சுநூலாலும் சித்திரத் தையல்வேலை செய்கிறவனுமாய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டேகூடத் தாண் கோத்திரத்து அகிசாமாகின் குமாரனாகிய அகோலியாப் சித்திரக் கொத்துவேலைக்காரனும், விநோத வேலைகளைச் செய்கிற தொழிலாளியும், இளநீலநூலாலும் இரத்தாம்பர நூலாலும் சிவப்புநூலாலும் மெல்லிய பஞ்சுநூலாலும் சித்திரத் தையல்வேலை செய்கிறவனுமாய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ுற்றுப் பிராகாரத்தின் பாதங்களையும், பிராகாரவாசல் மறைவின் பாதங்களையும், வாசஸ்தலத்தின் சகல முளைகளையும், சுற்றுப்பிராகாரத்தின் சகல முளைகளையும் பண்ண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ுற்றுப் பிராகாரத்தின் பாதங்களையும், பிராகாரவாசல் மறைவின் பாதங்களையும், வாசஸ்தலத்தின் சகல முளைகளையும், சுற்றுப்பிராகாரத்தின் சகல முளைகளையும் பண்ண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ுத்த ஸ்தலத்தின் வேலைகள் யாவற்றிற்கும் காணிக்கையாகக் கொடுக்கப்பட்டுச் செலவான பொன்னெல்லாம் பரிசுத்த ஸ்தலத்தின் சேக்கலின்படி இருபத்தொன்பது தாலந்தும் எழுநூற்று முப்பது சேக்கல் நிறையுமாய்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ுத்த ஸ்தலத்தின் வேலைகள் யாவற்றிற்கும் காணிக்கையாகக் கொடுக்கப்பட்டுச் செலவான பொன்னெல்லாம் பரிசுத்த ஸ்தலத்தின் சேக்கலின்படி இருபத்தொன்பது தாலந்தும் எழுநூற்று முப்பது சேக்கல் நிறையுமாய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யில் எண்ணப்பட்டவர்கள் கொடுத்த வெள்ளி பரிசுத்த ஸ்தலத்தின் சேக்கலின்படி நூறு தாலந்தும், ஆயிரத்தெழுநூற்று எழுபத்தைந்து சேக்கல் நிறையுமாய் இ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ண்ணப்பட்டவர்களின் தொகையில் சேர்ந்த இருபது வயது முதற்கொண்டு அதற்கு மேற்பட்ட ஆறுலட்சத்து மூவாயிரத்து ஐந்நூற்று ஐம்பது பேர்களில் ஒவ்வொரு தலைக்கு பரிசுத்த ஸ்தலத்தின் சேக்கலின்படி அரைச்சேக்கலாகிய பெக்கா என்னும் விழுக்காடு சேர்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ண்ணப்பட்டவர்களின் தொகையில் சேர்ந்த இருபது வயது முதற்கொண்டு அதற்கு மேற்பட்ட ஆறுலட்சத்து மூவாயிரத்து ஐந்நூற்று ஐம்பது பேர்களில் ஒவ்வொரு தலைக்கு பரிசுத்த ஸ்தலத்தின் சேக்கலின்படி அரைச்சேக்கலாகிய பெக்கா என்னும் விழுக்காடு சேர்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ெள்ளியில் நூறு தாலந்து வெள்ளியினால் பரிசுத்த ஸ்தலத்தின் பாதங்களும் திரையின் பாதங்களும் வார்ப்பிக்கப்பட்டது; பாதத்துக்கு ஒரு தாலந்து விழுக்காடு நூறு பாதங்களுக்கு நூறு தாலந்து செலவாயிற்ற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ெள்ளியில் நூறு தாலந்து வெள்ளியினால் பரிசுத்த ஸ்தலத்தின் பாதங்களும் திரையின் பாதங்களும் வார்ப்பிக்கப்பட்டது; பாதத்துக்கு ஒரு தாலந்து விழுக்காடு நூறு பாதங்களுக்கு நூறு தாலந்து செலவா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ெள்ளியில் நூறு தாலந்து வெள்ளியினால் பரிசுத்த ஸ்தலத்தின் பாதங்களும் திரையின் பாதங்களும் வார்ப்பிக்கப்பட்டது; பாதத்துக்கு ஒரு தாலந்து விழுக்காடு நூறு பாதங்களுக்கு நூறு தாலந்து செலவா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বত্সলেল বাবলা কাঠ দিয়ে হোমবলির বেদী তৈরী করলেন| এটা ছিল 5 হাত লম্বা, 5 হাত চওড়া ও 3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তা বিশিষ্ট চৌকোনা আকার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সে বেদীর প্রত্যেকটি কোণের জন্য একটি করে শৃঙ্গ বানালো এবং তাদের কোণায জুড়ে দিল যাত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খণ্ড হয় এবং বেদীটি পিতল দিয়ে ঢেক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 বেদীতে ব্যবহারের সব সরঞ্জাম পিতল দিয়ে তৈরী করল| সে পাত্র, বেলচা, বাটি, কাঁটা চামচ, চাট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ত্যাদি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সে পিতল দিয়ে জালের মতো একটি ঝাঁঝরি তৈরী করল| বেদীর বেড়ের নীচে থেকে মাঝখান পর্য়ন্ত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াঁঝরি বসানো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সে বেদীটি বয়ে নিয়ে যাওয়ার খুঁটি লাগাবার জন্য ঝাঁঝরির চারকোণা়য চারটি আংটা লাগ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সে বাবলা কাঠ দিয়ে খুঁটি তৈরী করে পিতল দিয়ে মুড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েদীটি বয়ে নিয়ে যাওয়ার জন্য খুঁটিগুলো আংটার ভিতরে ঢুকিয়ে দেওয়া হল| বেদীর ধারগুলো তৈরী করা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ক্তা দিয়ে| এটা ছিল একটা খালি সিন্দুকের মতো ফাঁপ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সে পিতল দিয়ে পাত্র এবং পাত্রের পায়া তৈরী করল| এটা মহিলাদের দেওয়া পিতলের আযনা থেকে ন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 এই মহিলারা সমাগম তাঁবুর প্রবেশ দরজায় সেবা করার জন্য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পর সে প্রাঙ্গণের চারিদিকে পর্দার একটি দেওয়াল তৈরী করল| দক্ষিণ দিকে সে 100 হাত লম্বা পর্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দেওয়াল তৈরী করল| এই পর্দাগুলো ছিল মিহি শনের কাপড় দিয়ে তৈর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ুড়িটি খুঁটির সাহায্যে এই পর্দাগুলিতে অবলম্বন দেওয়া ছিল| খুঁটিগুলো ছিল 20 টি পিতলের ভিত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র| খুঁটির আংটা ও পর্দার বন্ধনী ছিল রূপোর তৈর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উত্তর দিকের প্রাঙ্গণেও ছিল 100 হাত লম্বা পর্দার একটি দেওয়াল| সেখানে 20 টি পিতলের ভিত্তির ওপর 2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ি খুঁটি ছিল| খুঁটির আংটা ও পর্দার বন্ধনী ছিল রূপো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শ্চিমদিকের প্রাঙ্গণে থাকল 50 হাত লম্বা পর্দার দেওয়াল| আর থাকল 10 টি খুঁটি ও 10 টি ভিত্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ির আংটা ও পর্দার বন্ধনী তৈরী করা হল রূপো দিয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াঙ্গণের পূর্ব দিকে 50 হাত চওড়া| প্রাঙ্গণে প্রবেশের দরজা রাখা হল এই দিক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বেশ দরজার দিকের পর্দা ছিল 15 হাত লম্বা| এইদিকে তিনটি খুঁটি ও তিনটি ভিত্ত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ন্যদিকের প্রবেশ দরজাও ছিল 15 হাত লম্বা| ঐদিকে তিনটি খুঁটি ও তিনটি পায়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াঙ্গণের চারিদিকের সব পর্দাই ছিল মিহি শনের কাপড়ের তৈর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খুঁটির ভিত্তিগুলো ছিল পিতলের তৈরী| দণ্ডগুলির আংটা ও পর্দার বন্ধনী ছিল রূপো দিয়ে তৈরী| খুঁ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থাগুলো ছিল রূপো দিয়ে মোড়া| প্রাঙ্গণের সব খুঁটিতেই ছিল রূপোর পর্দাবন্ধন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াঙ্গণের প্রবেশ দরজার পর্দা তৈরী করা হল মিহি শনের কাপড় দিয়ে| এবং নীল, বেগুনী ও লাল সু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| পর্দার ওপর সুতোর কারুকার্য়্য়ও করা হল| পর্দাটি ছিল 20 হাত লম্বা এবং 5 হাত উঁচু|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ঙ্গণের চারিদিকের পর্দার সমান উঁচ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র্দা ঠেকা দেওয়া হল চারটি খুঁটি ও চারটি পিতলের পায়া দিয়ে| খুঁটির আংটা তৈরী করা হল রূপো দিয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ির ওপরের দিক আর পর্দার বন্ধনী রূপো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াকি 50 পাউণ্ড রূপো দিয়ে আংটা পর্দার বন্ধনী তৈরী করেছিল এবং খুঁটির মাথা মুড়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বিত্র তাঁবুর সমস্ত কীলকগুলো এবং প্রাঙ্গণের চারিদিকের পর্দাগুলো ছিল পিতলের তৈর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্রভুকে 26.5 টনেরও বেশী পিতল নৈবেদ্য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োশি লেবীয়দের আদেশ দিল পবিত্র তাঁবু বা সাক্ষ্যের তাঁবু তৈরীর কাজে যা কিছু ব্যবহার করা হয়েছ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তালিকায লিখে রাখতে| এই তালিকার দায়িত্ব দেওয়া হল যাজক হারোণের পুত্র ঈথামর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িহূদা বংশীয হূরের পৌত্র ও উরির পুত্র বত্সলেল মোশিকে দেওয়া প্রভুর আদেশ অনুসারে সব কিছু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ঐ পিতল দিয়ে সমাগম তাঁবুর প্রবেশ দরজার পায়া তৈরী করা হয়েছিল| পিতল দিয়ে, বেদী ও ঝাঁঝরি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 বেদীতে প্রযোজনীয সমস্ত জিনিসপত্র পিতল দিয়ে তৈরী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দান বংশীয অহীষামকের পুত্র অহলীযাব তাকে এই কাজে সাহায্য করল| সে একজন দক্ষ কারিগর ও কারুশিল্পী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হি শনের কাপড়, নীল, বেগুনী ও লাল সুতো বোনায পারদর্শী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্রাঙ্গণের চারিদিকের পর্দা ও প্রবেশ দরজার পর্দার পায়াও পিতল দিয়ে বানানো হয়েছিল| পবিত্র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ি এবং প্রাঙ্গণের চারদিকের পর্দার জন্য পিতল ব্যবহার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 পবিত্র স্থান নির্মাণের জন্য 2 টনেরও বেশী সোনা দেওয়া হয়েছিল| এটা ছিল সরকারি হিস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যায়ীও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তজন লোককে গোনা হয়েছিল তারা সবাই আমলাতান্ত্রিক পরিমাণ অনুসারে 3.75 টন রূপো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ুড়ি বছর বা তার বেশী বযসের লোকদের গোনা হয়েছিল| মোট 6,03,550 জন পুরুষ ছিল এবং প্রত্যে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লাতান্ত্রিক পরিমাপ অনুসারে 1.5 আউন্স রূপো কর হিসেবে দিতে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া 3.75 টন রূপো ব্যবহার করে প্রভুর পবিত্র স্থান এবং পর্দার জন্য 100 টি ভিত্তি তৈরী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পবিত্র স্থানের ভিত্তির জন্য এবং পর্দার পায়ার জন্য 3.75 টন রূপো ব্যবহার করেছিল| মোট 100 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িত্তি করা হয়েছিল| তারা প্রতিটি ভিত্তির জন্য 75 পাউণ্ড রূপো ব্যবহা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2026-10-20T04:38:36Z</dcterms:created>
  <dcterms:modified xsi:type="dcterms:W3CDTF">2026-10-20T04:38:36Z</dcterms:modified>
  <dc:title>যাত্রাফল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