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பாவின் ராஜஸ்திரீ சாலொமோனுடைய சகல ஞானத்தையும், அவன் கட்டின அரமனைய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ராஜாக்களைப்பார்க்கிலும், ராஜாவாகிய சாலொமோன் ஐசுவரியத்திலும் ஞானத்திலும் சிறந்தவனா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ொமோனுக்கு வியாபாரிகளாலும், சுகந்த திரவிய வர்த்தகராலும், அரபிதேசத்து சகல ராஜாக்களாலும், மாகாணங்களின் அதிபதிகளாலும் வந்த பொன்னையல்லாம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 தந்தத்தினால் பெரிய ஒரு சிங்காசனத்தையும் செய்வித்து, அதைப் பசும்பொன் தகட்டால் மூ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িবার রাণী লোকমুখে শলোমনের খ্যাতি ও প্রজ্ঞার কথা শুনতে পেয়ে তাঁকে কঠিন প্রশ্ন দিয়ে পরীক্ষ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হু দাস দাসীদের নিয়ে জেরুশালেমে উপস্থিত হলেন| তিনি অজস্র উটে করে নানাধরণের মশলাপাত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ঙ্কার ও সোনা নিয়ে এলেন এবং শলোমনের সঙ্গে দেখা করলেন| তারপর শলোমনকে সম্ভাব্য বহুবিধ কঠিন প্রশ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লোমনের কাছে সেই সব প্রশ্ন খুব একটা কঠিন ছিল না| তিনি তার সব প্রশ্নেরই উত্তর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শিবার রাণী উপলব্ধি করলেন য়ে সত্যিই শলোমন খুবই জ্ঞান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িনি তাঁর সুন্দর রাজপ্রাসাদটিও দেখলেন, তাঁর ভোজসভার বিলাসবহুল আয়োজন, সেনাপতিদের বৈঠক, প্রাস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ৃত্য ও তাদের বহুমূল্য পোশাক, মন্দিরের অনুষ্ঠান ও বলিদানের রকম সকম দেখে বিস্মযে বাকরহিত হ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িনি তখন রাজা শলোমনকে বললেন, “আমি আমার নিজের দেশে বসে আপনার বুদ্ধিমত্তা ও কীর্তিকলাপের বহু খ্য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িলাম| এখন দেখছি তার এক কণাও মিথ্যা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নিজের চোখে না দেখা পর্য়ন্ত এসব কথা বিশ্বাস করি নি কিন্তু এখন দেখতে পাচ্ছি, লোক-মুখ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িলাম আপনার বুদ্ধিমত্তা ও সম্পদ তার চেয়েও অনেক বে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লোমন ছিলেন পৃথিবীর সব চেয়ে বড় রাজা| তিনি ছিলেন সব চেয়ে বেশী ধনী ও পণ্ড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ত্যিই আপনার লোকরা ও ভৃত্যরা খুবই ভাগ্যবান কারণ তারা প্রতিদিন আপনার সেবা করতে পায ও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ন্নিধ্যে থেকে আপনার জ্ঞানগর্ভ কথা শুনতে প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ব জায়গার লোকরাই শলোমনের দর্শন পেতে চাইতো, তারা শলোমনের ঈশ্বর প্রদত্ত বুদ্ধিমত্তার পরিচয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তো এবং তাঁর কথা শুনতে চাই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আপনার ঈশ্বরকে প্রশংসা করুন| তিনি নিশ্চয়ই আপনার প্রতি সন্তুষ্ট, তাই আপনাক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পদে অধিষ্ঠিত করেছেন| প্রভু ঈশ্বর ইস্রায়েলকে ভালোবাসেন বলেই আপনাকে এদেশের রাজা করেছেন| আপনি বি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নিরপেক্ষ ভাবে প্রজাদের শাসন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তি বছর দূর দূরান্তের দেশ থেকে বহু লোক সোনা এবং রূপোর জিনিসপত্র, পোশাক পরিচ্ছদ, অস্ত্রশস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লাপাতি, ঘোড়া এবং খচ্চর উপহার নিয়ে রাজা শলোমনের সঙ্গে দেখা করতে আস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শিবার রাণী রাজা শলোমনকে প্রায় 9,000 পাউণ্ড সোনা, বহু মশলাপাতি ও অলঙ্কার উপহার দিল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য়ে পরিমাণ মশলাপাতি দিয়েছিলেন তার পরিমাণ এতদিন পর্য়ন্ত ইস্রায়েলে য়ে মশলাপাতি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তার চেয়েও বে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 জন্য শলোমনের অনেক রথ ও ঘোড়া ছিল| তাঁর কাছে 1400 রথ ও 12000 ঘোড়া ছিল| আলাদা শহর বানিয়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শহরে এই রথগুলো রাখা থাকত আর জেরুশালেমে তাঁর নিজের কাছে শলোমন অল্প কিছু রথ রেখ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দিকে হীরমের নৌবহর ওফীর থেকে সোনা ছাড়াও বহু পরিমাণ কাঠ ও অলঙ্কার নিয়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স্রায়েলকে তিনি সম্পদে ও ঐশ্বর্য়ে ভরে দিয়েছিলেন| জেরুশালেম শহরে রূপো ছিল পাথরের মতোই সাধার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স গাছও ছিল পাহাড়ি গাছগাছালির মতো সহজলভ্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লোমন সেই সব কাঠ দিয়ে রাজপ্রাসাদ ও মন্দিরের ঠেকা দেওয়া ছাড়াও মন্দিরের গায়কদের জন্য বীণ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দ্যযন্ত্র বানিয়ে দিয়েছিলেন| তখনও পর্য়ন্ত ইস্রায়েলের কোনো লোকই সেই ধরণের কাঠ চোখে দেখেন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ময়ের পরও আর কেউ সে ধরণের কাঠ দেখ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শলোমন মিশর ও কূ থেকে ঘোড়া এনেছিলেন| তাঁর বণিকরা কূ থেকে কিনে এই সমস্ত ঘোড়া ইস্রায়ে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িশর থেকে আনা একটা রথের দাম পড়ত 15 পাউণ্ড রূপোর সমান| আর ঘোড়ার দাম পড়ত 3-3/4 পাউণ্ড রূপ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ন| শলোমন হিত্তীয় ও অরামীয় রাজাদের কাছে ঘোড়া ও রথ বিক্রি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থামতো রাজা শলোমন এক শাসক হিসেবে আরেক শাসক শিবার রাণীকে বহু উপহার দিলেন| এছাড়াও তিনি শ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ণীকে তিনি যা যা চেয়েছিলেন সবই দিয়েছিলেন| এরপর শিবার রাণী ও তাঁর দাসদাসীরা নিজের দেশে 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ি বছর রাজা শলোমন প্রায় 79,920 পাউণ্ড সোনা পে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ছাড়াও তিনি তাঁর নৌ-বহরের ব্যবসাযী ও বণিকদের কাছ থেকে আরবের শাসক ও প্রাদেশিক শাসনকর্ত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হু পরিমাণে সোনা পে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াজা শলোমন পেটানো সোনা দিয়ে 200 টি বড় ঢাল বানিয়েছিলেন| প্রতি ঢালে প্রায় 15 পাউণ্ড করে স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ি পেটানো সোনা দিয়ে আরো 300 টি ঢাল বানিয়েছিলেন; তার প্রত্যেক ঢালে4 পাউণ্ড করে সোনা ছিল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ালগুলোকে তিনি “লিবানোনের জঙ্গল” নামের বাড়ীতে র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রাজা শলোমন খাঁটি সোনায় মোড়া হাতির দাঁতের একটা বিশাল সিংহাসন ব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সিংহাসনটায় দুটো ধাপ বেয়ে উঠতে হতো| সিংহাসনের পেছনের দিকটা ওপরে গোলাকার ছিল| বসার জায়গ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ধারেই ছিল হাতল লাগানো| আর দুদিকের হাতলের তলায় আঁকা ছিল সিংহের ছব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ওঠার সিঁড়ির ছটি ধাপের প্রত্যেকটার শেষেও একটা করে সিংহের মূর্ত্তি ছিল| আর কোনো দেশেই এধ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সিংহাসন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রাজা শলোমনের ব্যবহার্য় সমস্ত পেয়ালা ও গ্লাস ছিল সোনায় বানানো| “লিবানোনের জঙ্গল” বাড়ি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ও ছিল খাঁটি সোনার| রাজপ্রাসাদের কোন কিছুই রূপোর ছিল না| শলোমনের সময়ে চতুর্দিকে এতো বেশী স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য়ে লোকরা রূপোকে কোনো মূল্যবান ধাতু বলে মনেই ক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ন্যান্য দেশের সঙ্গে বাণিজ্য করার জন্য রাজা শলোমনের বাণিজ্য তরী ছিল| এগুলো আসলে ছিল হীরমে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হাজ| তিন বছর অন্তর এই সমস্ত জাহাজ সোনা, রূপা, হাতির দাঁত ও পশু পাখিতে ভর্তি হয়ে ফিরে আস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2026-10-20T09:56:30Z</dcterms:created>
  <dcterms:modified xsi:type="dcterms:W3CDTF">2026-10-20T09:56:30Z</dcterms:modified>
  <dc:title>১ রাজাবলি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