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ானங்களுக்குக் காரிருளை உடுத்தி, இரட்டை அவைகளின் மூடுசீலையாக்க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என்செவியைத் திறந்தார்; நான் எதிர்க்கவுமில்லை, நான் பின்வாங்கவ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വന്നപ്പോൾ ആരും ഇല്ലാതിരിപ്പാനും ഞാൻ വിളിച്ചപ്പോൾ ആരും ഉത്തരം പറയാതിരിപ്പാനും സംഗതി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െടുപ്പാൻ കഴിയാതവണ്ണം എന്റെ കൈ വാസ്തവമായി കുറുകിയിരിക്കുന്നുവോ? അല്ല, വിടുവിപ്പാൻ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ില്ലയോ? ഇതാ, എന്റെ ശാസനകൊണ്ടു ഞാൻ സമുദ്രത്തെ വറ്റിച്ചുകളയുന്നു; നദികളെ മരുഭൂമികളാ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ഇല്ലായ്കയാൽ അവയിലെ മത്സ്യം ദാഹംകൊണ്ടു ചത്തുനാറ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ആകാശത്തെ ഇരുട്ടുടുപ്പിക്കയും രട്ടു പുതെപ്പ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ളർന്നിരിക്കുന്നവനെ വാക്കുകൊണ്ടു താങ്ങുവാൻ അറിയേണ്ടതിന്നു യഹോവയായ കർത്താവു എനിക്കു ശിഷ്യ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വു തന്നിരിക്കുന്നു; അവൻ രാവിലെതോറും ഉണർത്തുന്നു; ശിഷ്യന്മാരെപ്പോലെ കേൾക്കേണ്ടതിന്നു അവ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 ഉണർത്ത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ായ കർത്താവു എന്റെ ചെവി തുറന്നു; ഞാനോ മറുത്തുനിന്നില്ല; പിന്തിര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ടിക്കുന്നവർക്കു, ഞാൻ എന്റെ മുതുകും രോമം പറിക്കുന്നവർക്കു, എന്റെ കവിളും കാണിച്ചുകൊടുത്തു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ം നിന്ദെക്കും തുപ്പലിന്നും മറെ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ായ കർത്താവു എന്നെ സഹായിക്കും; അതുകൊണ്ടു ഞാൻ അമ്പരന്നുപോകയില്ല; അതുകൊണ്ടു ഞാൻ എന്റ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കല്ലുപോലെ ആക്കിയിരിക്കുന്നു; ഞാൻ ലജ്ജിച്ചുപോകയില്ല എന്നു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െ നീതീകരിക്കുന്നവൻ സമീപത്തുണ്ടു; എന്നോടു വാദിക്കുന്നവൻ ആർ? നമുക്കു തമ്മിൽ ഒന്നു നോ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പ്രതിയോഗി ആർ? അവൻ ഇങ്ങു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ാ, യഹോവയായ കർത്താവു എന്നെ തുണെക്കുന്നു; എന്നെ കുറ്റം വിധിക്കുന്നവൻ ആർ? അവരെല്ലാവരും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 പഴകിപ്പോകും? പുഴു അവരെ തി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ളിൽ യഹോവയെ ഭയപ്പെടുകയും അവന്റെ ദാസന്റെ വാക്കു കേട്ടനുസരിക്കയും ചെയ്യുന്നവൻ ആർ?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ശം ഇല്ലാതെ അന്ധകാരത്തിൽ നടന്നാലും അവൻ യഹോവയുടെ നാമത്തിൽ ആശ്രയിച്ചു തന്റെ ദൈവത്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ാരി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ഹാ, തീ കത്തിച്ചു തീയമ്പുകൾ അരെക്കു കെട്ടുന്നവരേ, നിങ്ങൾ എല്ലാവരും നിങ്ങളുടെ തീ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ത്തിലും നിങ്ങൾ കൊളുത്തിയിരിക്കുന്ന തീയമ്പുകളുടെ ഇടയിലും നടപ്പിൻ; എന്റെ കയ്യാൽ ഇതു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ിക്കും; നിങ്ങൾ വ്യസനത്തോടെ കിട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ഞാൻ നിങ്ങളുടെ അമ്മയെ ഉപേക്ഷിച്ചുകളഞ്ഞതിന്റെ ഉപേക്ഷണപത്രം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, എന്റെ കടക്കാരിൽ ആർക്കാകുന്നു ഞാൻ നിങ്ങളെ വിറ്റുകളഞ്ഞതു! നിങ്ങളുടെ അകൃത്യങ്ങളാ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വിറ്റുകളഞ്ഞും നിങ്ങളുടെ ലംഘനങ്ങളാൽ നിങ്ങളുടെ അമ്മ ഉപേക്ഷിക്കപ്പെട്ട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2026-10-20T07:27:41Z</dcterms:created>
  <dcterms:modified xsi:type="dcterms:W3CDTF">2026-10-20T07:27:41Z</dcterms:modified>
  <dc:title>യെശയ്യാവ്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