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க்கிரத்தில் சம்பவிக்கவேண்டியவைகளைத் தம்முடைய ஊழியக்காரருக்குக் காண்பிக்கும்பொருட்டு, தேவன் இயேசுகிறிஸ்துவுக்கு ஒப்புவித்ததும், இவர் தம்முடைய தூதனை அனுப்பி, தம்முடைய ஊழியக்காரனாகிய யோவானுக்கு வெளிப்படுத்தினதுமான விசேஷ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க்கிரத்தில் சம்பவிக்கவேண்டியவைகளைத் தம்முடைய ஊழியக்காரருக்குக் காண்பிக்கும்பொருட்டு, தேவன் இயேசுகிறிஸ்துவுக்கு ஒப்புவித்ததும், இவர் தம்முடைய தூதனை அனுப்பி, தம்முடைய ஊழியக்காரனாகிய யோவானுக்கு வெளிப்படுத்தினதுமான விசேஷ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தேவனுடைய வசனத்தைக்குறித்தும், இயேசுகிறிஸ்துவைப்பற்றிய சாட்சியைக்குறித்தும், தான் கண்ட யாவற்றையும் சாட்சியாக அறிவித்தி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ீர்க்கதரிசன வசனங்களை வாசிக்கிறவனும், கேட்கிறவர்களும், இதில் எழுதியிருக்கிறவைகளைக் கைக்கொள்ளுகிறவர்களும் பாக்கியவான்கள், காலம் சமீப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ீர்க்கதரிசன வசனங்களை வாசிக்கிறவனும், கேட்கிறவர்களும், இதில் எழுதியிருக்கிறவைகளைக் கைக்கொள்ளுகிறவர்களும் பாக்கியவான்கள், காலம் சமீப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ஆசியாவிலுள்ள ஏழுசபைகளுக்கும் எழுதுகிறதாவது: இருக்கிறவரும் இருந்தவரும் வருகிறவருமானவராலும், அவருடைய சிங்காசனத்திற்கு முன்பாக இருக்கிற ஏழு ஆவிகளா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ஆசியாவிலுள்ள ஏழுசபைகளுக்கும் எழுதுகிறதாவது: இருக்கிறவரும் இருந்தவரும் வருகிறவருமானவராலும், அவருடைய சிங்காசனத்திற்கு முன்பாக இருக்கிற ஏழு ஆவிகளா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ண்மையுள்ள சாட்சியும், மரித்தோரிலிருந்து முதற்பிறந்தவரும், பூமியின் ராஜாக்களுக்கு அதிபதியும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ண்மையுள்ள சாட்சியும், மரித்தோரிலிருந்து முதற்பிறந்தவரும், பூமியின் ராஜாக்களுக்கு அதிபதியும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ிடத்தில் அன்புகூர்ந்து தமது இரத்தத்தினாலே நம்முடைய பாவங்களற நம்மைக் கழுவி, தம்முடைய பிதாவாகிய தேவனுக்கு முன்பாக நம்மை ராஜாக்களும் ஆசாரியர்களுமாக்கின அவருக்கு மகிமையும் வல்லமையும் என்றென்றைக்கும் உண்டாயிருப்பதாக. ஆமெ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ிடத்தில் அன்புகூர்ந்து தமது இரத்தத்தினாலே நம்முடைய பாவங்களற நம்மைக் கழுவி, தம்முடைய பிதாவாகிய தேவனுக்கு முன்பாக நம்மை ராஜாக்களும் ஆசாரியர்களுமாக்கின அவருக்கு மகிமையும் வல்லமையும் என்றென்றைக்கும் உண்டாயிருப்பதாக. ஆமெ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ிடத்தில் அன்புகூர்ந்து தமது இரத்தத்தினாலே நம்முடைய பாவங்களற நம்மைக் கழுவி, தம்முடைய பிதாவாகிய தேவனுக்கு முன்பாக நம்மை ராஜாக்களும் ஆசாரியர்களுமாக்கின அவருக்கு மகிமையும் வல்லமையும் என்றென்றைக்கும் உண்டாயிருப்பதாக. ஆமெ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மேகங்களுடனே வருகிறார்; கண்கள் யாவும் அவரைக் காணும், அவரைக் குத்தினவர்களும் அவரைக் காண்பார்கள்; பூமியின் கோத்திரத்தாரெல்லாரும் அவரைப் பார்த்துப் புலம்புவார்கள். அப்படியே ஆகும் ஆமெ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மேகங்களுடனே வருகிறார்; கண்கள் யாவும் அவரைக் காணும், அவரைக் குத்தினவர்களும் அவரைக் காண்பார்கள்; பூமியின் கோத்திரத்தாரெல்லாரும் அவரைப் பார்த்துப் புலம்புவார்கள். அப்படியே ஆகும் ஆமெ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க்கிறவரும் இருந்தவரும் இனிவருகிறவருமாகிய சர்வவல்லமையுள்ள கர்த்தர்: நான் அல்பாவும், ஓமெகாவும் ஆதியும் அந்தமுமாயிருக்கிறேன் என்று திருவுளம்பற்ற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க்கிறவரும் இருந்தவரும் இனிவருகிறவருமாகிய சர்வவல்லமையுள்ள கர்த்தர்: நான் அல்பாவும், ஓமெகாவும் ஆதியும் அந்தமுமாயிருக்கிறேன் என்று திருவுளம்பற்ற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சகோதரனும் இயேசு கிறிஸ்துவினிமித்தம் வருகிற உபத்திரவத்திற்கும் அவருடைய ராஜ்யத்திற்கும் அவருடைய பொறுமைக்கும் உங்கள் உடன்பங்காளனுமாயிருக்கிற யோவானாகிய நான் தேவவசனத்தினிமித்தமும், இயேசுகிறிஸ்துவைப்பற்றிய சாட்சியினிமித்தமும் பத்மு என்னும் தீவிலே இருந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சகோதரனும் இயேசு கிறிஸ்துவினிமித்தம் வருகிற உபத்திரவத்திற்கும் அவருடைய ராஜ்யத்திற்கும் அவருடைய பொறுமைக்கும் உங்கள் உடன்பங்காளனுமாயிருக்கிற யோவானாகிய நான் தேவவசனத்தினிமித்தமும், இயேசுகிறிஸ்துவைப்பற்றிய சாட்சியினிமித்தமும் பத்மு என்னும் தீவிலே இருந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நாளில் ஆவிக்குள்ளானேன்; அப்பொழுது எனக்குப் பின்னாலே எக்காளசத்தம்போன்ற பெரிதான ஒரு சத்தத்தைக் கே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நான் அல்பாவும் ஓமெகாவும், முந்தினவரும் பிந்தினவருமாயிருக்கிறேன். நீ காண்கிறதை ஒரு புஸ்தகத்தில் எழுதி, ஆசியாவிலிருக்கிற எபேசு, சிமிர்னா, பெர்கமு, தியத்தீரா, சர்தை, பிலதெல்பியா, லவோதிக்கேயா என்னும் பட்டணங்களிலுள்ள ஏழு சபைகளுக்கும் அனுப்பு என்று விளம்பின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நான் அல்பாவும் ஓமெகாவும், முந்தினவரும் பிந்தினவருமாயிருக்கிறேன். நீ காண்கிறதை ஒரு புஸ்தகத்தில் எழுதி, ஆசியாவிலிருக்கிற எபேசு, சிமிர்னா, பெர்கமு, தியத்தீரா, சர்தை, பிலதெல்பியா, லவோதிக்கேயா என்னும் பட்டணங்களிலுள்ள ஏழு சபைகளுக்கும் அனுப்பு என்று விளம்பின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ன்னுடனே பேசின சத்தத்தைப் பார்க்கத் திரும்பினேன்; திரும்பினபோது, ஏழு பொன் குத்துவிளக்குகளைய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ஏழு குத்துவிளக்குகளின் மத்தியிலே நிலையங்கி தரித்து, மார்பருகே பொற்கச்சை கட்டியிருந்த மனுஷகுமாரனுக்கொப்பானவரையும் கண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ஏழு குத்துவிளக்குகளின் மத்தியிலே நிலையங்கி தரித்து, மார்பருகே பொற்கச்சை கட்டியிருந்த மனுஷகுமாரனுக்கொப்பானவரையும் க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சிரசும் மயிரும் வெண்பஞ்சைப்போலவும் உறைந்த மழையைப்போலவும் வெண்மையாயிருந்தது; அவருடைய கண்கள் அக்கினிஜுவாலையைப் போலிருந்தது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ுடைய பாதங்கள் உலைக்களத்தில் காய்ந்த பிரகாசமான வெண்கலம்போலிருந்தது; அவருடைய சத்தம் பெருவெள்ளத்து இரைச்சலைப்போல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ுடைய பாதங்கள் உலைக்களத்தில் காய்ந்த பிரகாசமான வெண்கலம்போலிருந்தது; அவருடைய சத்தம் பெருவெள்ளத்து இரைச்சலைப்போல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து வலதுகரத்திலே ஏழு நட்சத்திரங்களை ஏந்திக்கொண்டிருந்தார்; அவர் வாயிலிருந்து இருபுறமும் கருக்குள்ள பட்டயம் புறப்பட்டது; அவருடைய முகம் வல்லமையாய்ப் பிரகாசிக்கிற சூரியனைப் போல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து வலதுகரத்திலே ஏழு நட்சத்திரங்களை ஏந்திக்கொண்டிருந்தார்; அவர் வாயிலிருந்து இருபுறமும் கருக்குள்ள பட்டயம் புறப்பட்டது; அவருடைய முகம் வல்லமையாய்ப் பிரகாசிக்கிற சூரியனைப் போல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வரைக் கண்டபோது செத்தவனைப்போல அவருடைய பாதத்தில் விழுந்தேன்; அப்பொழுது அவர் தம்முடைய வலதுகரத்தை என்மேல்வைத்து, என்னை நோக்கி: பயப்படாதே, நான் முந்தினவரும் பிந்தினவரும், உயிருள்ளவருமாயிருக்கிறேன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வரைக் கண்டபோது செத்தவனைப்போல அவருடைய பாதத்தில் விழுந்தேன்; அப்பொழுது அவர் தம்முடைய வலதுகரத்தை என்மேல்வைத்து, என்னை நோக்கி: பயப்படாதே, நான் முந்தினவரும் பிந்தினவரும், உயிருள்ளவருமாயிருக்கிறேன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ரித்தேன், ஆனாலும், இதோ, சதாகாலங்களிலும் உயிரோடிருக்கிறேன், ஆமென்; நான் மரணத்திற்கும் பாதாளத்திற்குமுரிய திறவுகோல்களை உடையவராயிரு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ரித்தேன், ஆனாலும், இதோ, சதாகாலங்களிலும் உயிரோடிருக்கிறேன், ஆமென்; நான் மரணத்திற்கும் பாதாளத்திற்குமுரிய திறவுகோல்களை உடையவராயிர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கண்டவைகளையும், இருக்கிறவைகளையும், இவைகளுக்குப்பின்பு சம்பவிப்பவைகளையும் எழுது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வலதுகரத்தில் நீ கண்ட ஏழுநட்சத்திரங்களின் இரகசியத்தையும், ஏழுபொன் குத்துவிளக்குகளின் இரகசியத்தையும் எழுது; அந்த ஏழு நட்சத்திரங்களும் ஏழு சபைகளின் தூதர்களாம்; நீ கண்ட ஏழு குத்துவிளக்குகளும் ஏழு சபைகளா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வலதுகரத்தில் நீ கண்ட ஏழுநட்சத்திரங்களின் இரகசியத்தையும், ஏழுபொன் குத்துவிளக்குகளின் இரகசியத்தையும் எழுது; அந்த ஏழு நட்சத்திரங்களும் ஏழு சபைகளின் தூதர்களாம்; நீ கண்ட ஏழு குத்துவிளக்குகளும் ஏழு சபைகள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േശുക്രിസ്തുവിന്റെ വെളിപ്പാടു: വേഗത്തിൽ സംഭവിപ്പാനുള്ളതു തന്റെ ദാസന്മാരെ കാണിക്കേണ്ടതിന്നു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അവന്നു കൊടുത്തു. അവൻ അതു തന്റെ ദൂതൻ മുഖാന്തരം അയച്ചു തന്റെ ദാസനായ യോഹന്നാന്നു പ്രദർശ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ദൈവത്തിന്റെ വചനവും യേശുക്രിസ്തുവിന്റെ സാക്ഷ്യവുമായി താൻ കണ്ടതു ഒക്കെയും സാക്ഷീ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ഈ പ്രവചനത്തിന്റെ വാക്കുകളെ വായിച്ചു കേൾപ്പിക്കുന്നവനും കേൾക്കുന്നവരും അതിൽ എഴുതിയിര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മാണിക്കുന്നവരും ഭാഗ്യവാന്മാർ; സമയം അടു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ോഹന്നാൻ ആസ്യയിലെ ഏഴു സഭകൾക്കും എഴുതുന്നതു: ഇരിക്കുന്നവനും ഇരുന്നവനും വരുന്നവനുമായവങ്കൽ 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സിംഹാസനത്തിന്മുമ്പിലുള്ള ഏഴു ആത്മാക്കളുടെ പക്ക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വിശ്വസ്തസാക്ഷിയും മരിച്ചവരിൽ ആദ്യജാതനും ഭൂരാജാക്കന്മാർക്കു അധിപതിയും ആയ യേശുക്രിസ്തുവിങ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ം നിങ്ങൾക്കു കൃപയും സമാധാനവും ഉണ്ട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മ്മെ സ്നേഹിക്കുന്നവനും നമ്മുടെ പാപം പോക്കി നമ്മെ തന്റെ രക്തത്താൽ വിടുവിച്ചു തന്റെ പിത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നു നമ്മെ രാജ്യവും പുരോഹിതന്മാരും ആക്കിത്തീർത്തവനുമായവന്നു എന്നെന്നേക്കും മഹത്വവും ബലവ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േ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ഇതാ, അവൻ മേഘാരൂഢനായി വരുന്നു; ഏതു കണ്ണും, അവനെ കുത്തിത്തുളെച്ചവരും അവനെ കാണും; ഭൂമിയിലെ ഗോത്ര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അവനെച്ചൊല്ലി വിലപിക്കും. ഉവ്വു, ആമേ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അല്ഫയും ഒമേഗയും ആകുന്നു എന്നു ഇരിക്കുന്നവനും ഇരുന്നവനും വരുന്നവനുമായി സർവ്വശക്തിയുള്ള ദൈവ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ു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ങ്ങളുടെ സഹോദരനും യേശുവിന്റെ കഷ്ടതയിലും രാജ്യത്തിലും സഹിഷ്ണതയിലും കൂട്ടാളിയുമായ യോഹന്നാൻ എ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ദൈവവചനവും യേശുവിന്റെ സാക്ഷ്യവും നിമിത്തം പത്മൊസ് എന്ന ദ്വീപിൽ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ർത്തൃദിവസത്തിൽ ഞാൻ ആത്മവിവശനായ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ീ കാണുന്നതു ഒരു പുസ്തകത്തിൽ എഴുതി എഫെസൊസ്, സ്മുർന്നാ; പെർഗ്ഗമൊസ്, തുയഥൈര, സർദ്ദീസ്, ഫിലദെൽഫ്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വൊദിക്ക്യാ എന്ന ഏഴു സഭകൾക്കും അയക്കുക എന്നിങ്ങനെ കാഹളത്തിന്നൊത്ത ഒരു മഹാനാദം എന്റെ പുറകിൽ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ോടു സംസാരിച്ച നാദം എന്തു എന്നു കാണ്മാൻ ഞാൻ തിര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തിരിഞ്ഞപ്പോൾ ഏഴു പൊൻനിലവിളക്കുകളെയും നിലവിളക്കുകളുടെ നടുവിൽ നിലയങ്കി ധരിച്ചു മാറത്തു പൊൻക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ട്ടിയവനായി മനുഷ്യപുത്രനോടു സദൃശനായവനെയു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ന്റെ തലയും തലമുടിയും വെളുത്ത പഞ്ഞിപോലെ ഹിമത്തോളം വെള്ളയും കണ്ണു അഗ്നിജ്വാലെക്കു ഒത്ത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ാൽ ഉലയിൽ ചുട്ടു പഴുപ്പിച്ച വെള്ളോട്ടിന്നു സദൃശവും അവന്റെ ശബ്ദം പെരുവെള്ളത്തിന്റെ ഇരെച്ചൽപോ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 അവന്റെ വലങ്കയ്യിൽ ഏഴു നക്ഷത്രം ഉണ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ന്റെ വായിൽ നിന്നു മൂർച്ചയേറിയ ഇരുവായ്ത്തലയുള്ള വാൾ പുറപ്പെടുന്നു; അവന്റെ മുഖം സൂര്യൻ ശക്തിയോ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കാശിക്കുന്നതു പോല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നെ കണ്ടിട്ടു ഞാൻ മരിച്ചവനെപ്പോലെ അവന്റെ കാൽക്കൽ വീണു. അവൻ വലങ്കൈ എന്റെ മേൽ വെ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പ്പെടേണ്ടാ, ഞാൻ ആദ്യനും അന്ത്യനും ജീവനുള്ളവന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ാൻ മരിച്ചവനായിരുന്നു; എന്നാൽ ഇതാ, എന്നെന്നേക്കും ജീവിച്ചിരിക്കുന്നു; മരണത്ത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താളത്തിന്റെയും താക്കോൽ എന്റെ കൈവശമ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ീ കണ്ടതും ഇപ്പോൾ ഉള്ളതും ഇനി സംഭവിപ്പാനിരിക്കുന്ന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റെ വലങ്കയ്യിൽ കണ്ട ഏഴു നക്ഷത്രത്തിന്റെ മർമ്മവും ഏഴു പൊൻനിലവിളക്കിന്റെ വിവരവും എഴുതുക. ഏഴ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ക്ഷത്രം ഏഴു സഭകളുടെ ദൂതന്മാരാകുന്നു; ഏഴു നിലവിളക്കു ഏഴു സഭകൾ ആകുന്നു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2026-10-20T08:39:13Z</dcterms:created>
  <dcterms:modified xsi:type="dcterms:W3CDTF">2026-10-20T08:39:13Z</dcterms:modified>
  <dc:title>വെളിപാട്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