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நான் விதைத்ததை வேறொருவன் புசிப்பானாக; என் பயிர்கள் வேரற்றுப்போ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மனம் யாதொரு ஸ்திரீயின்மேல் மயங்கி அயலானுடைய வாசலை நான் எட்டிப்பார்த்ததுண்ட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மனம் யாதொரு ஸ்திரீயின்மேல் மயங்கி அயலானுடைய வாசலை நான் எட்டிப்பார்த்ததுண்ட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 மனைவி வேறொருவனுக்கு மாவரைப்பாளாக; வேற்றுமனிதர் அவள்மேல் சாய்வ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ோஷம், அது நியாயாதிபதிகளால் விசாரிக்கப்படும் அக்கிரமமா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பாதாளபரியந்தம் பட்சிக்கும் அக்கினியாய் என் சம்பத்தையெல்லாம் நிர்மூலமா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பாதாளபரியந்தம் பட்சிக்கும் அக்கினியாய் என் சம்பத்தையெல்லாம் நிர்மூலமா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வேலைக்காரனானாலும், என் வேலைக்காரியானாலும், என்னோடு வழக்காடும்போது, அவர்கள் நியாயத்தை நான் அசட்டைபண்ணியிருந்த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வேலைக்காரனானாலும், என் வேலைக்காரியானாலும், என்னோடு வழக்காடும்போது, அவர்கள் நியாயத்தை நான் அசட்டைபண்ணியிருந்த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எழும்பும்போது, நான் என்ன செய்வேன்; அவர் விசாரிக்கும்போது, நான் அவருக்கு என்ன மறுஉத்தரவு சொல்ல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யின் கர்ப்பத்தில் என்னை உண்டுபண்ணினவர் அவளையும் உண்டுபண்ணினார் அல்லவோ? ஒரேவிதமான கர்ப்பத்திலே எங்களை உருவாக்கினார் அல்லவ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யின் கர்ப்பத்தில் என்னை உண்டுபண்ணினவர் அவளையும் உண்டுபண்ணினார் அல்லவோ? ஒரேவிதமான கர்ப்பத்திலே எங்களை உருவாக்கினார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ளியவர்கள் வாஞ்சித்ததை நான் கொடாதிருந்து, விதவையின் கண்களைப் பூத்துப்போகப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ளியவர்கள் வாஞ்சித்ததை நான் கொடாதிருந்து, விதவையின் கண்களைப் பூத்துப்போகப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ய்தகப்பனில்லாத பிள்ளை என் ஆகாரத்தில் சாப்பிடாமல், நான் ஒருவனாய்ச் சாப்பிட்டதுண்ட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சிறுவயதுமுதல் அவன் தகப்பனிடத்தில் வளர்வதுபோல என்னோடே வளர்ந்தான்; நான் என் தாயின் கர்ப்பத்திலே பிறந்ததுமுதல் அப்படிப்பட்டவர்களைக் கைலாகுகொடுத்து நடத்த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சிறுவயதுமுதல் அவன் தகப்பனிடத்தில் வளர்வதுபோல என்னோடே வளர்ந்தான்; நான் என் தாயின் கர்ப்பத்திலே பிறந்ததுமுதல் அப்படிப்பட்டவர்களைக் கைலாகுகொடுத்து நடத்த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உடுப்பில்லாததினால் மடிந்துபோகிறதையும், ஏழைக்கு மூட வஸ்திரமில்லாயிருக்கிறதையும் நான் கண்ட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 ஆட்டுமயிர்க் கம்பளியினாலே அனல்கொண்டதினால், அவன் இடை என்னைப் புகழாதிருந்தத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 ஆட்டுமயிர்க் கம்பளியினாலே அனல்கொண்டதினால், அவன் இடை என்னைப் புகழாதிருந்தத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லிமுகவாசலில் எனக்குச் செல்வாக்கு உண்டென்று நான் கண்டு, திக்கற்றவனுக்கு விரோதமாய் என் கையை நீட்டினதும் உண்டா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ைப்பட்டை தோளிலிருந்து சரிந்து, என் புயத்து எலும்பு முறிந்துபோ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ஆக்கினையிடுவார் என்றும், அவருடைய மகத்துவத்தை உத்தரிக்கக் கூடாது என்றும் எனக்குப் பயங்கர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ொன்னின்மேல் என் நம்பிக்கையை வைத்து, தங்கத்தைப்பார்த்து: நீ என் ஆதரவு என்று நான் சொன்னத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ொன்னின்மேல் என் நம்பிக்கையை வைத்து, தங்கத்தைப்பார்த்து: நீ என் ஆதரவு என்று நான் சொன்னத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ஸ்திபெரியதென்றும், என் கைக்கு மிகுதியும் கிடைத்ததென்றும் நான் மகிழ்ந்தத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ஸ்திபெரியதென்றும், என் கைக்கு மிகுதியும் கிடைத்ததென்றும் நான் மகிழ்ந்தத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ூரியன் பிரகாசிக்கும்போதும், அல்லது சந்திரன் மகிமையாய்ச் செல்லும்போதும் நான் அதை நோக்க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மனம் இரகசியமாய் மயக்கப்பட்டு, என் வாய் என் கையை முத்தி செய்ததுண்ட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வும் நியாயாதிபதிகளால் விசாரிக்கப்படத்தக்க அக்கிரமமாயிருக்கும்; அதினால் உன்னதத்திலிருக்கிற தேவனை மறுதலிப்பே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வும் நியாயாதிபதிகளால் விசாரிக்கப்படத்தக்க அக்கிரமமாயிருக்கும்; அதினால் உன்னதத்திலிருக்கிற தேவனை மறுதலிப்பே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பகைஞனுடைய ஆபத்திலே நான் மகிழ்ந்து, பொல்லாப்பு அவனுக்கு நேரிட்டபோது களிகூர்ந்திருந்தேன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பகைஞனுடைய ஆபத்திலே நான் மகிழ்ந்து, பொல்லாப்பு அவனுக்கு நேரிட்டபோது களிகூர்ந்திருந்தேன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ஜீவனுக்குச் சாபத்தைக்கொடுக்கும்படி விரும்பி, வாயினால் பாவஞ்செய்ய நான் இடங்கொடு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இனத்தார்களில் திருப்தியாகாதவனைக் காண்பிப்பவன் யாரென்று என் கூடாரத்தின் மனுஷர் சொல்லார்கள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ரதேசி வீதியிலே இராத்தங்கினதில்லை; வழிப்போக்கனுக்கு என் வாசல்களைத் திற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ஆதாமைப்போல என்மீறுதல்களை மூடி, என் அக்கிரமத்தை என் மடியிலே வைத்துவைத்தேன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நான் என் தோளின்மேல் வைத்து, எனக்குக் கிரீடமாகத் தரித்துக்கொள்வே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 நான் என் நடைகளைத் தொகை தொகையாய்க் காண்பித்து, ஒரு பிரபுவைப்போல அவனிடத்தில் போ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 நான் என் நடைகளைத் தொகை தொகையாய்க் காண்பித்து, ஒரு பிரபுவைப்போல அவனிடத்தில் போ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க்கு விரோதமாக என் காணி பூமி கூப்பிடுகிறதும், அதின் படைச்சால்கள்கூட அழுகிறத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ூலிகொடாமல் நான் அதின் பலனைப் புசித்து, பயிரிட்டவர்களின் ஆத்துமாவை உபத்திரவப்படுத்தினதும் உண்டானா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ூலிகொடாமல் நான் அதின் பலனைப் புசித்து, பயிரிட்டவர்களின் ஆத்துமாவை உபத்திரவப்படுத்தினதும் உண்டானா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ல் கோதுமைக்குப் பதிலாக முள்ளும், வாற்கோதுமைக்குப் பதிலாகக் களையும் முளைக்கக்கடவது என்றான். யோபின் வார்த்தைகள் முடி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ல் கோதுமைக்குப் பதிலாக முள்ளும், வாற்கோதுமைக்குப் பதிலாகக் களையும் முளைக்கக்கடவது என்றான். யோபின் வார்த்தைகள் முடி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ண்களோடே உடன்படிக்கைபண்ணின நான் ஒரு கன்னிகையின்மேல் நினைப்பாயிருப்பதெப்படி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ண்களோடே உடன்படிக்கைபண்ணின நான் ஒரு கன்னிகையின்மேல் நினைப்பாயிருப்பதெப்படி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உன்னதங்களிலிருந்து தேவன் அளிக்கும் பங்கும் உன்னதத்திலிருந்து சர்வவல்லவர் கொடுக்கும் சுதந்தரமும் கிடைக்கும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றுபாடானவனுக்கு ஆபத்தும், அக்கிரமச் செய்கைக்காரருக்கு ஆக்கினையுமல்லவோ கிடை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றுபாடானவனுக்கு ஆபத்தும், அக்கிரமச் செய்கைக்காரருக்கு ஆக்கினையுமல்லவோ கிடைக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் வழிகளைப் பார்த்து என் நடைகளையெல்லாம் எண்ணுகிறார் அல்லவோ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ாயையிலே நடந்தேனோ, என் கால் கபடுசெய்யத் தீவிரித்ததோ என்ற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முத்திரையான தராசிலே தேவன் என்னை நிறுத்து, என் உத்தமத்தை அறி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দি আমার পদক্ষেপ যথার্থ পথ থেকে ভ্রষ্ট হয়ে থাকে, যদি আমার চোখ আমায় মন্দ কাজ করতে পরিচালি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যদি আমার হস্তদ্বয পাপে কলঙ্কিত হয়ে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হলে, আমার চাষের ফসল য়েন অন্যরা খায় এবং আমার চাষের ফসল য়েন তারা তো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দি আমি কখনো অন্য কোন নারীকে কামনা করে থাকি বা আমার প্রতিবেশীর দরজায তার স্ত্রীর জন্য অপে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থাক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হলে আমার স্ত্রী য়েন অন্য পুরুষের জন্য রান্না করে এবং অন্য পুরুষরা য়েন তার সঙ্গে শয়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েন? কারণ য়ৌনপাপ হল লজ্জাকর| এটা শাস্তিযোগ্য পা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ৌনপাপ হল এমন এক আগুন যা সবকিছু ধ্বংস হওয়া পর্য়ন্ত জ্বলতে থাকে| আমি সারা জীবন যা করেছি এটা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ে দি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যখন আমার বিরুদ্ধে আমার ক্রীতদাসরা অভিয়োগ করেছিল তখন আমি যদি তাদের প্রতি ন্যায়বিচার 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হলে ঈশ্বরের মুখোমুখি হয়ে আমি কি করবো? যখন ঈশ্বর জিজ্ঞাসা করবেন আমি কি করেছি, তখন আমি কি বল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ত্যেকে তার মায়ের গর্ভে জন্মায়| আমি আমার মায়ের গর্ভে জন্মেছি, আমার এীতদাসরা তাদের মা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ভে| অতএব সেই দিক থেকে আমাতে আর আমার এীতদাসদের মধ্যে কোন পার্থক্য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দরিদ্র লোকদের সাহায্য করতে আমি কখনও বিমুখ ছিলাম না| আমি বিধ্বাদের সাহায্য করতে কখনো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খাদ্যের বিষয়ে আমি কখনও স্বার্থপর হইনি| আমি সর্বদাই অনাথদের খাবার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সারা জীবন ধরে আমি পিতৃীন সন্তানদের পিতার মত ছিলাম| আমার সারা জীবন ধরে আমি বিধ্ব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যখনই বস্ত্রহীন মানুষকে, দরিদ্র মানুষকে, জামার অভাবে কষ্ট পেতে দেখে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সর্বদাই তাদের বস্ত্র দিয়েছি| ওদের উষ্ণ রাখার জন্য আমার নিজের ভেড়া থেকে আমি পশম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ওরা ওদের সমস্ত হৃদয় দিয়ে আমায় আশীর্বাদ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দিও আমি জানতাম য়ে আমি আদালতের সমর্থন পাবো, তবু আমি কখনো অনাথদের ভয় দেখা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যদি কখনও তা করে থাকি, তাহলে আমার বাহু কাঁধ থেকে বিচ্ছিন্ন হয়ে পড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ঈশ্বরের শাস্তিকে ভয় পাই| তিনি যখন উঠে দাঁড়ান আমি তাঁর সামনে দাঁড়া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আমি আমার সম্পদের ওপর কখনই ভরসা করি নি| ঈশ্বর আমায় সাহায্য করবেন এটাই আমার বড় ভরসা| খা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নাকেও আমি কখনও বলি নি, ‘তুমিই আমার ভরস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বিত্তবান ছিলাম| কিন্তু তা আমাকে অহঙ্কারী করে নি| আমি অনেক ধনসম্পদ উপার্জন করেছি| কিন্তু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সুখী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কখনও উজ্জ্বল সূর্য় বা সুন্দর চাঁদের পূজো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চাঁদ ও সূর্য়কে পূজো করার মতো অতখানি বোকা আমি ছিলাম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ওটাও শাস্তিযোগ্য পাপ| যদি আমি ওইগুলোর পূজো করতাম তাহলে আমি উচেচ অবস্থিত ঈশ্বর সর্বশক্তিম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অবিশ্বস্ততার কাজ ক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আমার শএুরা যখন ধ্বংসপ্রাপ্ত হল আমি কখনই সুখী হই নি| যখন আমার শএুদের জীবনে অঘটন ঘটেছে, ত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তি কখনও উপহাস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ার শএুদের অভিশাপ দিয়ে বা তাদের মৃত্যু কামনা করে আমি কখনও নিজের মুখকে পাপ করতে দি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মার তাঁবুর প্রত্যেকেই জানে য়ে আমি সর্বদাই আমার অতিথিদের য়থেষ্ট খাদ্য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সর্বদাই ভবঘুরেদের আমার ঘরে ডেকে এনেছি যাতে ওদের রাস্তায় ঘুমাতে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অন্য লোকরা তাদের পাপ গোপন করার চেষ্টা করে| কিন্তু আমি আমার অপরাধ গোপন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লোকে কি বলতে পারে সে নিয়ে আমি কোন দিনই ভীত হই নি| সেই ভয় কোন দিন আমাকে চুপ করাতে পারে নি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দিনই বাইরে য়েতে দ্বিধাবোধ করি নি| আমি লোকের ঘৃণায কোন দিন বিচলিত হ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এই য়ে, আমি চাই কেউ আমার কথা শুনুক! এই রইল আমার স্বাক্ষর আমার অভিয়োগের ওপর| এখন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য়েন আমায় একটা আধিকারিকী উত্তর দেন| আমি চাই, তাঁর মতে আমি যা ভুল করেছি, তা তিনি লি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রপর আমি সেটা কাঁধে পরে নেব| মাথার মুকুটের মত আমি তা ধারণ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দি ঈশ্বর তা করতেন, তাহলে আমিও আমার সব কাজের ব্যাখ্যা দিতে পারতাম| আমি এক জন রাজপুত্রের মত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য়েতে পা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“আমার জমি আমি কারও কাছ থেকে চুরি করি নি| কেউ আমার সম্পর্কে চুরির অভিয়োগ তুল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জমি থেকে য়ে খাদ্য আমি পেয়েছিলাম তার জন্য আমি আমার কৃষককে মূল্য দিয়েছিলাম|আমি কখনো জম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ড়াটেদের সঙ্গে দুর্য়্ববহার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দি আমি কখনও এই সব মন্দ কাজ করে থাকি, তাহলে আমার জমিতে গম এবং বার্লির বদলে য়েন কাঁটা-ঝোপ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গন্ধ লতাপাতা জন্মায়!” ইয়োবের কথা শেষ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আমি আমার চোখের সঙ্গে একটি চুক্তি করেছি| এমন দৃষ্টি দিয়ে আমি কোন মেয়েকে দেখবো না য়ে দ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ামলালসাকে চরিতার্থ করবার জন্য ঐ মেয়েকে পেতে আমায় বাধ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উচেচর ঈশ্বর সর্বশক্তিমান, মানুষের জন্য কি করেন? উচেচর ঈশ্বর সর্বশক্তিমান, মানুষকে কি দ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ন্দ লোকদের জন্য ঈশ্বর সমস্যা ও ধ্বংস প্রেরণ করেন এবং যারা মন্দ কাজ করে তাদের জন্য পাঠ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পর্য়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যা করি ঈশ্বর সবই জানেন এবং তিনি আমার প্রতিটি পদক্ষেপ লক্ষ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আমি মানুষকে মিথ্যা বলিনি ও তাদের প্রতারিত করতে চাই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যদি যথায়থ মানদণ্ডও ব্যবহার করেন, তিনি দেখবেন আমি নির্দো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2026-10-20T05:19:42Z</dcterms:created>
  <dcterms:modified xsi:type="dcterms:W3CDTF">2026-10-20T05:19:42Z</dcterms:modified>
  <dc:title>ইয়োব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