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presProps" Target="presProps.xml"/>
  <Relationship Id="rId103" Type="http://schemas.openxmlformats.org/officeDocument/2006/relationships/viewProps" Target="viewProps.xml"/>
  <Relationship Id="rId10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ிதைக்கையில், சில விதை வழியருகே விழுந்தது; பறவைகள் வந்து அதைப் பட்சித்துப்போ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ல விதை அதிக மண்ணில்லாத கற்பாறை இடங்களில் விழுந்தது; மண் ஆழமாயிராததினாலே அது சீக்கிரமாய் முளைத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ல விதை அதிக மண்ணில்லாத கற்பாறை இடங்களில் விழுந்தது; மண் ஆழமாயிராததினாலே அது சீக்கிரமாய் முளைத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யில் ஏறினபோதோ, தீய்ந்துபோய், வேரில்லாமையால் உலர்ந்து போ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விதை முள்ளுள்ள இடங்களில் விழுந்தது; முள் வளர்ந்து அதை நெருக்கிப்போ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யோ நல்ல நிலத்தில் விழுந்து, சிலது நூறாகவும், சிலது அறுபதாகவும், சிலது முப்பதாகவும் பலன் த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யோ நல்ல நிலத்தில் விழுந்து, சிலது நூறாகவும், சிலது அறுபதாகவும், சிலது முப்பதாகவும் பலன் த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ட்கிறதற்கு காதுள்ளவன் கேட்கக்கடவ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, சீஷர்கள் அவரிடத்தில் வந்து: ஏன் அவர்களோடே உவமைகளாகப் பேசுகிறீர் என்று கே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க்கு அவர் பிரதியுத்தரமாக: பரலோகராஜ்யத்தின் ரகசியங்களை அறியும்படி உங்களுக்கு அருளப்பட்டிருக்கிறது. அவர்களுக்கோ அருளப்பட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க்கு அவர் பிரதியுத்தரமாக: பரலோகராஜ்யத்தின் ரகசியங்களை அறியும்படி உங்களுக்கு அருளப்பட்டிருக்கிறது. அவர்களுக்கோ அருளப்பட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ள்ளவன் எவனோ அவனுக்குக் கொடுக்கப்படும், பரிபூரணமும் அடைவான்; இல்லாதவன் எவனோ அவனிடத்திலிருந்து உள்ளதும் எடுத்துக்கொள்ளப்படும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ள்ளவன் எவனோ அவனுக்குக் கொடுக்கப்படும், பரிபூரணமும் அடைவான்; இல்லாதவன் எவனோ அவனிடத்திலிருந்து உள்ளதும் எடுத்துக்கொள்ளப்படும்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ண்டும் காணாதவர்களாயும், கேட்டும் கேளாதவர்களாயும், உணர்ந்துகொள்ளாதவர்களாயும் இருக்கிறபடியினால், நான் உவமைகளாக அவர்களோடே பேச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ண்டும் காணாதவர்களாயும், கேட்டும் கேளாதவர்களாயும், உணர்ந்துகொள்ளாதவர்களாயும் இருக்கிறபடியினால், நான் உவமைகளாக அவர்களோடே பேச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சாயாவின் தீர்க்கதரிசனம் அவர்களிடத்தில் நிறைவேறுகிறது; அதாவது: காதாரக்கேட்டும் உணராதிருப்பீர்கள்; கண்ணாரக்கண்டும் அறியாதிருப்ப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சாயாவின் தீர்க்கதரிசனம் அவர்களிடத்தில் நிறைவேறுகிறது; அதாவது: காதாரக்கேட்டும் உணராதிருப்பீர்கள்; கண்ணாரக்கண்டும் அறியாதிருப்ப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ஜனங்கள் கண்களினால் காணாமலும், காதுகளினால் கேளாமலும், இருதயத்தினால் உணர்ந்து மனந்திரும்பாமலும், நான் அவர்களை ஆரோக்கியமாக்காமலும் இருக்கும்படியாக, அவர்கள் இருதயம் கொழுத்திருக்கிறது; காதால் மந்தமாய்க் கேட்டு, தங்கள் கண்களை மூடிக்கொண்டார்கள் என்ப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ஜனங்கள் கண்களினால் காணாமலும், காதுகளினால் கேளாமலும், இருதயத்தினால் உணர்ந்து மனந்திரும்பாமலும், நான் அவர்களை ஆரோக்கியமாக்காமலும் இருக்கும்படியாக, அவர்கள் இருதயம் கொழுத்திருக்கிறது; காதால் மந்தமாய்க் கேட்டு, தங்கள் கண்களை மூடிக்கொண்டார்கள் என்ப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கண்கள் காண்கிறதினாலும், உங்கள் காதுகள் கேட்கிறதினாலும், அவைகள் பாக்கியமுள்ளவை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தீர்க்கதரிசிகளும் நீதிமான்களும் நீங்கள் காண்கிறவைகளைக் காணவும், நீங்கள் கேட்கிறவைகளைக் கேட்கவும் விரும்பியும், காணாமலும் கேளாமலும் போனார்களெ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தீர்க்கதரிசிகளும் நீதிமான்களும் நீங்கள் காண்கிறவைகளைக் காணவும், நீங்கள் கேட்கிறவைகளைக் கேட்கவும் விரும்பியும், காணாமலும் கேளாமலும் போனார்களெ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விதைக்கிறவனைப்பற்றிய உவமையைக் கேள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, ராஜ்யத்தின் வசனத்தைக் கேட்டும் உணராதிருக்கும்போது, பொல்லாங்கன் வந்து, அவன் இருதயத்தில் விதைக்கப்பட்டதைப் பறித்துக்கொள்ளுகிறான்; அவனே வழியருகே விதைக்கப்பட்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, ராஜ்யத்தின் வசனத்தைக் கேட்டும் உணராதிருக்கும்போது, பொல்லாங்கன் வந்து, அவன் இருதயத்தில் விதைக்கப்பட்டதைப் பறித்துக்கொள்ளுகிறான்; அவனே வழியருகே விதைக்கப்பட்ட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ற்பாறை இடங்களில் விதைக்கப்பட்டவன், வசனத்தைக்கேட்டு, உடனே அதைச் சந்தோஷத்தோடே ஏற்றுக்கொள்ளுகிறவன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ற்பாறை இடங்களில் விதைக்கப்பட்டவன், வசனத்தைக்கேட்டு, உடனே அதைச் சந்தோஷத்தோடே ஏற்றுக்கொள்ளுகிறவன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ிலும் தனக்குள்ளே வேரில்லாதவனாய், கொஞ்சக்காலமாத்திரம் நிலைத்திருப்பான்; வசனத்தினிமித்தம் உபத்திரவமும் துன்பமும் உண்டானவுடனே இடறலடை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ிலும் தனக்குள்ளே வேரில்லாதவனாய், கொஞ்சக்காலமாத்திரம் நிலைத்திருப்பான்; வசனத்தினிமித்தம் உபத்திரவமும் துன்பமும் உண்டானவுடனே இடறலடை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ள்ளுள்ள இடங்களில் விதைக்கப்பட்டவன், வசனத்தைக் கேட்கிறவனாயிருந்தும், உலகக்கவலையும் ஐசுவரியத்தின் மயக்கமும் வசனத்தை நெருக்கிப் போடுகிறதினால், அவனும் பலனற்றுப்போ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ள்ளுள்ள இடங்களில் விதைக்கப்பட்டவன், வசனத்தைக் கேட்கிறவனாயிருந்தும், உலகக்கவலையும் ஐசுவரியத்தின் மயக்கமும் வசனத்தை நெருக்கிப் போடுகிறதினால், அவனும் பலனற்றுப்போ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ல்ல நிலத்தில் விதைக்கப்பட்டவனோ, வசனத்தைக் கேட்கிறவனும் உணருகிறவனுமாயிருந்து, நூறாகவும் அறுபதாகவும், முப்பதாகவும் பலன் தருவா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ல்ல நிலத்தில் விதைக்கப்பட்டவனோ, வசனத்தைக் கேட்கிறவனும் உணருகிறவனுமாயிருந்து, நூறாகவும் அறுபதாகவும், முப்பதாகவும் பலன் தருவா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றொரு உவமையை அவர்களுக்குச் சொன்னார்: பரலோகராஜ்யம் நல்ல நிலத்தில் விதைக்கப்பட்ட நல்ல விதையை விதைத்த மனுஷனுக்கு ஒப்பாய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றொரு உவமையை அவர்களுக்குச் சொன்னார்: பரலோகராஜ்யம் நல்ல நிலத்தில் விதைக்கப்பட்ட நல்ல விதையை விதைத்த மனுஷனுக்கு ஒப்பாய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ர் நித்திரை பண்ணுகையில் அவனுடைய சத்துரு வந்து, கோதுமைக்குள் களைகளை விதைத்துவிட்டுப் போ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ர் நித்திரை பண்ணுகையில் அவனுடைய சத்துரு வந்து, கோதுமைக்குள் களைகளை விதைத்துவிட்டுப் 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விலையுயர்ந்த ஒரு முத்தைக் கண்டு, போய், தனக்குண்டான எல்லாவற்றையும் விற்று, அதைக் கொள்ளு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விலையுயர்ந்த ஒரு முத்தைக் கண்டு, போய், தனக்குண்டான எல்லாவற்றையும் விற்று, அதைக் கொள்ளு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யிரானது வளர்ந்து கதிர் விட்டபோது, களைகளும் காண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ீட்டெஜமானுடைய வேலைக்காரர் அவனிடத்தில் வந்து: ஆண்டவனே, நீர் உமது நிலத்தில் நல்ல விதையை விதைத்தீர் அல்லவா? பின்னை அதில் களைகள் எப்படி உண்டானது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ன்: சத்துரு அதைச் செய்தான் என்றான். அப்பொழுது வேலைக்காரர்: நாங்கள் போய் அவைகளைப் பிடுங்கிப்போட உமக்குச் சித்தமா? என்று கே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ன்: சத்துரு அதைச் செய்தான் என்றான். அப்பொழுது வேலைக்காரர்: நாங்கள் போய் அவைகளைப் பிடுங்கிப்போட உமக்குச் சித்தமா? என்று கே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ன் வேண்டாம், களைகளைப் பிடுங்கும்போது நீங்கள் கோதுமையையுங்கூட வேரோடே பிடுங்காதபடிக்கு இரண்டையும் அறுப்பு மட்டும் வளரவிட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ன் வேண்டாம், களைகளைப் பிடுங்கும்போது நீங்கள் கோதுமையையுங்கூட வேரோடே பிடுங்காதபடிக்கு இரண்டையும் அறுப்பு மட்டும் வளரவிட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றுப்புக்காலத்தில் நான் அறுக்கிறவர்களை நோக்கி: முதலாவது களைகளைப்பிடுங்கி, அவைகளைச் சுட்டெரிக்கிறதற்கு கட்டுகளாகக் கட்டுங்கள்; கோதுமையையோ என் களஞ்சியத்தில் சேர்த்துவையுங்கள் என்பேன் என்று சொன்னான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றுப்புக்காலத்தில் நான் அறுக்கிறவர்களை நோக்கி: முதலாவது களைகளைப்பிடுங்கி, அவைகளைச் சுட்டெரிக்கிறதற்கு கட்டுகளாகக் கட்டுங்கள்; கோதுமையையோ என் களஞ்சியத்தில் சேர்த்துவையுங்கள் என்பேன் என்று சொன்னா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றுப்புக்காலத்தில் நான் அறுக்கிறவர்களை நோக்கி: முதலாவது களைகளைப்பிடுங்கி, அவைகளைச் சுட்டெரிக்கிறதற்கு கட்டுகளாகக் கட்டுங்கள்; கோதுமையையோ என் களஞ்சியத்தில் சேர்த்துவையுங்கள் என்பேன் என்று சொன்னா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ேறொரு உவமையை அவர்களுக்குச் சொன்னார்: பரலோகராஜ்யம் கடுகு விதைக்கு ஒப்பாயிருக்கிறது; அதை ஒரு மனுஷன் எடுத்துத் தன் நிலத்தில் விதை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ேறொரு உவமையை அவர்களுக்குச் சொன்னார்: பரலோகராஜ்யம் கடுகு விதைக்கு ஒப்பாயிருக்கிறது; அதை ஒரு மனுஷன் எடுத்துத் தன் நிலத்தில் விதை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சகல விதைகளிலும் சிறிதாயிருந்தும், வளரும்போது, சகல பூண்டுகளிலும் பெரிதாகி, ஆகாயத்துப்பறவைகள் அதின் கிளைகளில் வந்து அடையத்தக்க மரமாகுமெ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சகல விதைகளிலும் சிறிதாயிருந்தும், வளரும்போது, சகல பூண்டுகளிலும் பெரிதாகி, ஆகாயத்துப்பறவைகள் அதின் கிளைகளில் வந்து அடையத்தக்க மரமாகுமெ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ேறொரு உவமையை அவர்களுக்குச் சொன்னார்: பரலோகராஜ்யம் புளித்த மாவுக்கு ஒப்பாயிருக்கிறது; அதை ஒரு ஸ்திரீ எடுத்து, முழுவதும் புளிக்கும் வரைக்கும், மூன்றுபடி மாவிலே அடக்கிவைத்தாள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ேறொரு உவமையை அவர்களுக்குச் சொன்னார்: பரலோகராஜ்யம் புளித்த மாவுக்கு ஒப்பாயிருக்கிறது; அதை ஒரு ஸ்திரீ எடுத்து, முழுவதும் புளிக்கும் வரைக்கும், மூன்றுபடி மாவிலே அடக்கிவைத்தா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ைகளையெல்லாம் இயேசு ஜனங்களோடே உவமைகளாகப் பேசினார். உவமைகளினாலேயன்றி, அவர்களோடே பேசவ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ைகளையெல்லாம் இயேசு ஜனங்களோடே உவமைகளாகப் பேசினார். உவமைகளினாலேயன்றி, அவர்களோடே பேசவ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ன்றியும், பரலோகராஜ்யம் கடலிலே போடப்பட்டு, சகல விதமான மீன்களையும் சேர்த்து வாரிக்கொள்ளும் வலைக்கு ஒப்பாய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் வாயை உவமைகளால் திறப்பேன், உலகத்தோற்றமுதல் மறைபொருளானவைகளை வெளிப்படுத்துவேன் என்று தீர்க்கதரிசியால் உரைக்கப்பட்டது நிறைவேறும்படி இப்படி நட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் வாயை உவமைகளால் திறப்பேன், உலகத்தோற்றமுதல் மறைபொருளானவைகளை வெளிப்படுத்துவேன் என்று தீர்க்கதரிசியால் உரைக்கப்பட்டது நிறைவேறும்படி இப்படி நட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து நிறைந்தபோது, அதைக் கரையில் இழுத்து உட்கார்ந்து, நல்லவைகளைக் கூடைகளில் சேர்த்து, ஆகாதவைகளை எறிந்துபோடுவ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து நிறைந்தபோது, அதைக் கரையில் இழுத்து உட்கார்ந்து, நல்லவைகளைக் கூடைகளில் சேர்த்து, ஆகாதவைகளை எறிந்துபோடுவ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இயேசு ஜனங்களை அனுப்பிவிட்டு வீட்டுக்குப்போனார். அவருடைய சீஷர்கள் அவரிடத்தில் வந்து, நிலத்தின் களைகளைப்பற்றிய உவமையை எங்களுக்கு வெளிப்படுத்தவேண்டுமென்று கே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இயேசு ஜனங்களை அனுப்பிவிட்டு வீட்டுக்குப்போனார். அவருடைய சீஷர்கள் அவரிடத்தில் வந்து, நிலத்தின் களைகளைப்பற்றிய உவமையை எங்களுக்கு வெளிப்படுத்தவேண்டுமென்று கேட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ப்படியே உலகத்தின் முடிவிலே நடக்கும். தேவதூதர்கள் புறப்பட்டு, நீதிமான்களின் நடுவிலிருந்து பொல்லாதவர்களைப் பிரித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பிரதியுத்தரமாக நல்ல விதையை விதைக்கிறவன் மனுஷகுமார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களை அக்கினிச் சூளையிலே போடுவார்கள்; அங்கே அழுகையும் பற்கடிப்பும் உண்டாயிருக்கும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களை அக்கினிச் சூளையிலே போடுவார்கள்; அங்கே அழுகையும் பற்கடிப்பும் உண்டாயிருக்கும்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ிலம் உலகம்; நல்ல விதை ராஜ்யத்தின் புத்திரர்; களைகள் பொல்லாங்கனுடைய புத்திரர்;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ிலம் உலகம்; நல்ல விதை ராஜ்யத்தின் புத்திரர்; களைகள் பொல்லாங்கனுடைய புத்திரர்;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இயேசு அவர்களை நோக்கி: இவைகளையெல்லாம் அறிந்துகொண்டீர்களா என்று கேட்டார். அதற்கு அவர்கள்: ஆம், அறிந்துகொண்டோம், ஆண்டவரே, என்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இயேசு அவர்களை நோக்கி: இவைகளையெல்லாம் அறிந்துகொண்டீர்களா என்று கேட்டார். அதற்கு அவர்கள்: ஆம், அறிந்துகொண்டோம், ஆண்டவரே, என்ற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ைகளை விதைக்கிற சத்துரு பிசாசு; அறுப்பு உலகத்தின் முடிவு; அறுக்கிறவர்கள் தேவதூத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ைகளை விதைக்கிற சத்துரு பிசாசு; அறுப்பு உலகத்தின் முடிவு; அறுக்கிறவர்கள் தேவதூத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அவர் அவர்களை நோக்கி: இப்படியிருக்கிறபடியால், பரலோகராஜ்யத்துக்கடுத்தவைகளில் உபதேசிக்கப்பட்டுத் தேறின வேதபாரகன் எவனும் தன் பொக்கிஷத்திலிருந்து புதியவைகளையும் பழையவைகளையும் எடுத்துக்கொடுக்கிற வீட்டெஜமானாகிய மனுஷனுக்கு ஒப்பாயிருக்கிறான் என்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அவர் அவர்களை நோக்கி: இப்படியிருக்கிறபடியால், பரலோகராஜ்யத்துக்கடுத்தவைகளில் உபதேசிக்கப்பட்டுத் தேறின வேதபாரகன் எவனும் தன் பொக்கிஷத்திலிருந்து புதியவைகளையும் பழையவைகளையும் எடுத்துக்கொடுக்கிற வீட்டெஜமானாகிய மனுஷனுக்கு ஒப்பாயிருக்கிறான் என்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தலால், களைகளைச் சேர்த்து அக்கினியால் சுட்டெரிக்கிறதுபோல, இவ்வுலகத்தின் முடிவிலே நடக்கும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யேசு இந்த உவமைகளைச் சொல்லி முடித்தபின்பு, அவ்விடம் விட்ட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னுஷகுமாரன் தம்முடைய தூதர்களை அனுப்புவார்; அவர்கள் அவருடைய ராஜ்யத்தில் இருக்கிற சகல இடறல்களையும் அக்கிரமஞ் செய்கிறவர்களையும் சேர்த்து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னுஷகுமாரன் தம்முடைய தூதர்களை அனுப்புவார்; அவர்கள் அவருடைய ராஜ்யத்தில் இருக்கிற சகல இடறல்களையும் அக்கிரமஞ் செய்கிறவர்களையும் சேர்த்து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தாம் வளர்ந்த ஊரிலே வந்து, அவர்களுடைய ஜெப ஆலயத்திலே உபதேசம்பண்ணினார். அவர்கள் ஆச்சரியப்பட்டு: இவனுக்கு இந்த ஞானமும் பலத்த செய்கைகளும் எப்படி வந்தது?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தாம் வளர்ந்த ஊரிலே வந்து, அவர்களுடைய ஜெப ஆலயத்திலே உபதேசம்பண்ணினார். அவர்கள் ஆச்சரியப்பட்டு: இவனுக்கு இந்த ஞானமும் பலத்த செய்கைகளும் எப்படி வந்தது?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ை அக்கினிச் சூளையிலே போடுவார்கள்; அங்கே அழுகையும் பற்கடிப்பும் உண்டாயிருக்கும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இவன் தச்சனுடைய குமாரன் அல்லவா? இவன் தாய் மரியாள் என்பவள் அல்லவா? யாக்கோபு யோசே சீமோன் யூதா என்பவர்கள் இவனுக்குச் சகோதரர் அல்லவா?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இவன் தச்சனுடைய குமாரன் அல்லவா? இவன் தாய் மரியாள் என்பவள் அல்லவா? யாக்கோபு யோசே சீமோன் யூதா என்பவர்கள் இவனுக்குச் சகோதரர் அல்லவா?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நீதிமான்கள் தங்கள் பிதாவின் ராஜ்யத்திலே சூரியனைப்போலப் பிரகாசிப்பார்கள். கேட்கிறதற்கு காதுள்ளவன் கேட்கக்கடவ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நீதிமான்கள் தங்கள் பிதாவின் ராஜ்யத்திலே சூரியனைப்போலப் பிரகாசிப்பார்கள். கேட்கிறதற்கு காதுள்ளவன் கேட்கக்கடவ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இவன் சகோதரிகள் எல்லாரும் நம்மிடத்தில் இருக்கிறார்கள் அல்லவா? இப்படியிருக்க, இதெல்லாம் இவனுக்கு எப்படி வந்தது? என்று சொல்லி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ியும், பரலோகராஜ்யம் நிலத்தில் புதைத்திருக்கிற பொக்கிஷத்துக்கு ஒப்பாயிருக்கிறது; அதை ஒரு மனுஷன் கண்டு, மறைத்து, அதைப் பற்றிய சந்தோஷத்தினாலே போய், தனக்கு உண்டான எல்லாவற்றையும் விற்று, அந்த நிலத்தைக் கொள்ளுகிற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ியும், பரலோகராஜ்யம் நிலத்தில் புதைத்திருக்கிற பொக்கிஷத்துக்கு ஒப்பாயிருக்கிறது; அதை ஒரு மனுஷன் கண்டு, மறைத்து, அதைப் பற்றிய சந்தோஷத்தினாலே போய், தனக்கு உண்டான எல்லாவற்றையும் விற்று, அந்த நிலத்தைக் கொள்ளுகிற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வரைக் குறித்து இடறலடைந்தார்கள். இயேசு அவர்களை நோக்கி: தீர்க்கதரிசி ஒருவன் தன் ஊரிலும் தன் வீட்டிலுமேயன்றி வேறெங்கும் கனவீனமடையான் என்ற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வரைக் குறித்து இடறலடைந்தார்கள். இயேசு அவர்களை நோக்கி: தீர்க்கதரிசி ஒருவன் தன் ஊரிலும் தன் வீட்டிலுமேயன்றி வேறெங்கும் கனவீனமடையான் என்ற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ேலும், பரலோகராஜ்யம் நல்ல முத்துக்களைத் தேடுகிற வியாபாரிக்கு ஒப்பாயிருக்கிறது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வர்களுடைய அவிசுவாசத்தினிமித்தம் அவர் அங்கே அநேக அற்புதங்களைச் செய்யவில்லை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அன்றையத்தினமே வீட்டிலிருந்து புறப்பட்டுப்போய், கடலோரத்திலே உட்கார்ந்த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ளான ஜனங்கள் அவரிடத்தில் கூடிவந்தபடியால், அவர் படவில் ஏறி உட்கார்ந்தார்; ஜனங்களெல்லாரும் கரையிலே நின்ற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ளான ஜனங்கள் அவரிடத்தில் கூடிவந்தபடியால், அவர் படவில் ஏறி உட்கார்ந்தார்; ஜனங்களெல்லாரும் கரையிலே நின்றா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நேக விஷேசங்களை உவமைகளாக அவர்களுக்குச் சொன்னார்; கேளுங்கள், விதைக்கிறவன் ஒருவன் விதைக்கப்புறப்பட்ட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நேக விஷேசங்களை உவமைகளாக அவர்களுக்குச் சொன்னார்; கேளுங்கள், விதைக்கிறவன் ஒருவன் விதைக்கப்புற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 যখন বীজ বুনছিল, তখন কতকগুলি বীজ পথের ধারে পড়ল, আর পাখিরা এসে সেগুলি খেয়ে ফে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বার কতকগুলি বীজ পাথুরে জমিতে পড়ল, সেখানে মাটি বেশী ছিল না৷ মাটি বেশী না থাকাতে তাড়াতাড়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ঙ্কুর বের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সূর্য় উঠলে পর অঙ্কুরগুলি ঝলসে গেল, আর শেকড় মাটির গভীরে যায়নি বলে তা শুক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বার কিছু বীজ কাঁটাঝোপের মধ্যে পড়ল৷ কাঁটাঝোপ বেড়ে উঠে চারাগুলোকে চেপ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ছু বীজ ভাল জমিতে পড়ল, তাতে ফসল হতে লাগল৷ সে যা বুনেছিল, কোথাও তার ত্রিশগুণ, কোথাও ষাটগু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থাও শতগুণ ফসল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র শোনার মতো কান আছে সে শুনুক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ীশুর শিষ্যরা তাঁর কাছে এসে বললেন, ‘কেন আপনি দৃষ্টান্তের মাধ্যমে লোকদের সঙ্গে কথা বলল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 উত্তরে যীশু তাদের বললেন, ‘স্বর্গরাজ্যের বিষয়ে ঈশ্বরের গুপ্ত সত্য বোঝার ক্ষমতা কেবল 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ই দেওয়া হয়েছে, কিন্তু সকলকে এ ক্ষমতা দেওয়া হয়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ারণ যার কিছু আছে, তাকে আরও দেওয়া হবে, তাতে তার প্রচুর হবে; কিন্তু যার নেই, তার যা আছে তা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কেড়ে নেওয়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তাদের সঙ্গে দৃষ্টান্তের মাধ্যমে কথা বলি, কারণ তারা দেখেও দেখে না, শুনেও শোনে না আর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োঝে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দের এই অবস্থার মধ্য দিয়েই ভাববাদী যিশাইয়র ভাববাণী পূর্ণ হয়েছে:‘তোমরা শুনবে আর শুনবে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বে না৷ তোমরা তাকিয়ে থাকবে, কিন্তু কিছুইদেখ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সব লোকদের অন্তর অসাড়, এরা কানে শোনে না, চোখ থাকতেও সত্য দেখতে অস্বীকার করে৷ এরকমটাই ঘট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এরা চোখে দেখে, কানে শুনে আর অন্তরে বুঝে ভাল হবার জন্য আমার কাছে ফিরে না আসে৷’ যিশাইয় 6:9-1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ধন্য তোমাদের চোখ, কারণ তা দেখতে পায়; আর ধন্য তোমাদের কান, কারণ তা শুনতে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তোমাদের সত্যি বলছি, তোমরা যা দেখছ অনেক ভাববাদী ও ধার্মিক লোকেরা দেখতে চেয়েও তা দেখতে প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৷ আর তোমরা যা যা শুনছ, তা তারা শুনতে চেয়েও শুনতে পায়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‘এখন তবে সেইচাষী ও তার বীজ বোনার মর্মার্থ শো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েউ যখন স্বর্গরাজ্যের শিক্ষার বিষয় শুনেও তা বোঝে না, তখন দুষ্ট আত্মা এসে তার অন্তরে যা বো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 তা সরিয়ে নেয়৷ এটা হল সেই পথের ধারে পড়া বীজের কথ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র পাথুরে জমিতে য়ে বীজ পড়েছিল, তা সেই সব লোকদের কথাই বলে যাঁরা স্বর্গরাজ্যের শিক্ষা শুনে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আনন্দের সাথে তা গ্রহণ কর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তাদের মধ্যে সেই শিক্ষার শেকড় ভাল করে গভীরে য়েতে দেয় না বলে তারা অল্প সময়ের জন্য স্থ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৷ যখন সেই শিক্ষার জন্য সমস্যা, দুঃখ কষ্ট ও তাড়না আসে, তখনই তারা পিছিয়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াঁটাঝোপে য়ে বীজ পড়েছিল, তা এমন লোকদের বিষয় বলে যাঁরা সেই শিক্ষা শোনে, কিন্তু সংসারের চিন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না ও ধনসম্পত্তির মাযা সেই শিক্ষাকে চেপে রাখে৷ সেজন্য তাদের জীবনে কোন ফল হ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়ে বীজ উত্কৃষ্ট জমিতে বোনা হল, তা এমন লোকদের কথা প্রকাশ করে যাঁরা শিক্ষা শোনে, তা বোঝে এবং ফ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য়৷ কেউ একশ গুণ, কেউ ষাট গুণ আর কেউ বা তিরিশ গুণ ফল দ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বার যীশু তাদের কাছে আর একটি দৃষ্টান্ত রাখলেন৷ ‘স্বর্গরাজ্য এমন একজন লোকের মতো যিনি তাঁর জম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 বীজ বুন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লোকেরা যখন সবাইঘুমিয়ে ছিল, তখন সেইমালিকের শত্রু এসে গমের মধ্যে শ্যামা ঘাসের বীজ বু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চল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যখন সে একটা খুব দামী মুক্তার খোঁজ পেল, তখন গিয়ে তার যা কিছু ছিল সব বিক্রি করে সেইমুক্তাট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শেষে গমের চারা যখন বেড়ে উঠে ফল ধরল, তখন তার মধ্যে শ্যামাঘাসও দেখা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ইমালিকের মজুররা এসে তাঁকে বলল, ‘আপনি কি জমিতে ভাল বীজ বোনেন নি? তবে শ্যামাঘাস কোথা থেকে এল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িনি তাদের বললেন, ‘এটা নিশ্চয়ই কোন শত্রুর কাজ৷’তাঁর চাকরেরা তখন তাঁকে বলল, ‘আপনি কি চান,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কি শ্যামা ঘাসগুলি উপড়ে ফেল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‘তিনি বললেন, ‘না, কারণ তোমরা যখন শ্যামা ঘাস ওপড়াতে যাবে তখন হয়তো ঐগুলোর সাথে গমের গাছগুলো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ড়ে ফেল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ফসল কাটার সময় না হওয়া পর্যন্ত একসঙ্গে সব বাড়তে দাও৷ পরে ফসল কাটার সময় আমি মজুরদের বলব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প্রথমে শ্যামা ঘাস সংগ্রহ করে আঁটি আঁটি করে বাঁধে ও তা পুড়িয়ে দেয় এবং গম সংগ্রহ করে গোল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ল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ীশু তাদের সামনে আর একটি দৃষ্টান্ত রাখলেন, ‘স্বর্গরাজ্য এমন একটা সরষে দানার মতো যা নিয়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 লোক তার জমিতে লাগ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সমস্ত বীজের মধ্যে ওটা সত্যিই সবচেয়ে ছোট, কিন্ত গাছ হয়ে বেড়ে উঠলে পর তা সমস্ত শাক-সব্জী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ড় হয়ে একটা বড় গাছে পরিণত হয়, যাতে পাখিরা এসে তার ডালপালায় বাসা বাঁধ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িনি তাদের আর একটা দৃষ্টান্ত বললেন, ‘স্বর্গরাজ্য য়েন খামিরের মতো৷ একজন স্ত্রীলোক তা নিয়ে একত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য়দার সঙ্গে মেশাল ও তার ফলে সমস্ত ময়দা ফেঁপে উঠ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জনসাধারণের কাছে উপদেশ দেবার সময় যীশু প্রায়ই এই ধরণের দৃষ্টান্ত দিতেন৷ তিনি দৃষ্টান্ত ছাড়া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ই দিত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‘স্বর্গরাজ্য আবার এমন একটা বড় জালের মতো যা সমুদ্রে ফেলা হলে তাতে সব রকম মাছ ধরা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াতে ভাববাদীর মাধ্যমে ঈশ্বর যা বলেছিলেন, তা পূর্ণ হয়:‘আমি দৃষ্টান্তের মাধ্যমে কথা বলব; জগ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ৃষ্টি থেকে য়ে সমস্ত বিষয় এখনও গুপ্ত আছে সেগুলি প্রকাশ করব৷’ গীতসংহিতা 78 :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জাল পূর্ণ হলে লোকরা সেটা পাড়ে টেনে তুলল, পরে তারা বসে ভালো মাছগুলো বেছে ঝুড়িতে রাখ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রাপগুলো ফেল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পরে যীশু লোকদের বিদায় দিয়ে ঘরে চলে গেলেন৷ তখন তাঁর শিষ্যরা এসে তাঁকে বললেন, ‘সেইক্ষেতে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্যামা ঘাসের দৃষ্টান্তটি আমাদের বুঝিয়ে দি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জগতের শেষের দিনে এই রকমই হবে৷ স্বর্গদূতরা এসে ধার্মিক লোকদের মধ্য থেকে দুষ্ট লোকদের আলাদা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এর উত্তরে যীশু তাদের বললেন, ‘যিনি ভাল বীজ বোনেন, তিনি মানবপুত্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স্বর্গদূতরা জ্বলন্ত আগুনের মধ্যে দুষ্ট লোকদের ফেলে দেবেন৷ সেখানে লোকে কান্নাকাটি করবে ও দাঁ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ত ঘস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জমি বা ক্ষেত হল এই জগত, স্বর্গরাজ্যের লোকরা হল ভাল বীজ৷ আর শ্যামাঘাস তাদেরই বোঝায়, যাঁরা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যীশু তাঁর শিষ্যদের জিজ্ঞাসা করলেন, ‘তোমরা কি এসব কথা বুঝলে?’তারা তাঁকে বলল, ‘হ্যাঁ,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গমের মধ্যে য়ে শত্রু শ্যামা ঘাস বুনে দিয়েছিল, সে হল দিয়াবল৷ ফসল কাটার সময় হল জগতের শেষ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মজুররা যাঁরা সংগ্রহ করে, তারা ঈশ্বরের স্বর্গদূ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তখন তিনি তাদের বললেন, ‘প্রত্যেক ব্যবস্থার শিক্ষক, যিনি স্বর্গরাজ্যের বিষয়ে শিক্ষা লাভ কর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এমন একজন গৃহস্থের মতো, যিনি তাঁর ভাঁড়ার থেকে নতুন ও পুরানো উভয় জিনিসই বের কর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‘শ্যামা ঘাস জড় করে আগুনে পুড়িয়ে দেওয়া হয়৷ এইপৃথিবীর শেষের সময়েও ঠিক তেমনি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যীশু এই দৃষ্টান্তগুলি বলার পর সেখান থেক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মানবপুত্র তাঁর স্বর্গদূতদের পাঠিয়ে দেবেন, আর যাঁরা পাপ করে ও অপরকে মন্দের পথে ঠেলে দেয়,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ইকে সেইস্বর্গদূতরা মানবপুত্রের রাজ্যের মধ্য থেকে একসঙ্গে জড়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তারপর তিনি নিজের শহরে গিয়ে সেখানে সমাজ-গৃহে তাদের মধ্যে শিক্ষা দিতে লাগলেন৷ তাঁর কথা শু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আশ্চর্য হয়ে গেল৷ তারা বলল, ‘এইজ্ঞান ও এইসব অলৌকিক কাজ করার ক্ষমতা এ কোথা থেকে পে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াদের জ্বলন্ত আগুনের মধ্যে ফেলে দেবেন৷ সেখানে লোকে কান্নাকাটি করবে ও দাঁতে দাঁত ঘষতে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এ কি সেই ছূতোর মিস্ত্রির ছেলে নয়? এর মায়ের নাম কি মরিয়ম নয়? আর এর ভাইদের নাম কি যাকোব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ষেফ, শিমোন ও যিহূদা ন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ারপর যাঁরা ধার্মিক প্রতিপন্ন হয়েছে, তারা পিতার রাজ্যে সূর্যের মতো উজ্জ্বল হয়ে দেখা দেবে৷ য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ার মতো কান আছে সে শুনুক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আর এর সব বোনেরা এখানে আমাদের মধ্যে কি থাকে না? তাহলে কোথা থেকে সে এসব পেল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‘স্বর্গরাজ্য ক্ষেতের মধ্যে লুকিয়ে রাখা ধনের মতো৷ একজন লোক তা খুঁজে পেয়ে আবার সেই ক্ষেত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ুকিয়ে রাখল৷ সে এতে এত খুশী হল য়ে সেখান থেকে গিয়ে তার সর্বস্ব বিক্রি করে সেই ক্ষেতটি কিন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এইভাবে তাঁকে মেনে নিতে তারা মহা সমস্যায় পড়ল৷কিন্তু যীশু তাদের বললেন, ‘নিজের গ্রাম ও বাড়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ড়া আর সব জায়গাতেই ভাববাদী সম্মান প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‘আবার স্বর্গরাজ্য এমন একজন সওদাগরের মতো, য়ে ভাল মুক্তা খুঁজ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তাঁর প্রতি লোকদের অবিশ্বাস দেখে তিনি সেখানে বেশী অলৌকিক কাজ ক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দিনই যীশু ঘর থেকে বের হয়েহ্রদের ধারে এসে বস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ঁর চারপাশে বহু লোক এসে জড় হল, তাইতিনি একটা নৌকায় উঠে বসলেন, আর সেই সমবেত জনতা তীরে দা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তিনি দৃষ্টান্তের মাধ্যমে তাদের অনেক বিষয়ে শিক্ষা দিতে লাগলেন৷ তিনি বললেন, ‘একজন চাষী বী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নত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2026-10-21T04:41:03Z</dcterms:created>
  <dcterms:modified xsi:type="dcterms:W3CDTF">2026-10-21T04:41:03Z</dcterms:modified>
  <dc:title>মথি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