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presProps" Target="presProps.xml"/>
  <Relationship Id="rId56" Type="http://schemas.openxmlformats.org/officeDocument/2006/relationships/viewProps" Target="viewProps.xml"/>
  <Relationship Id="rId5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ஸ்ரவேலை ஆசீர்வதிப்பதே கர்த்தருக்குப் பிரியம் என்று பிலேயாம் கண்ட போது, அவன் முந்திச் செய்துவந்தது போல நிமித்தம்பார்க்கப் போகாமல், வனாந்தரத்திற்கு நேராக தன் முகத்தைத் திருப்பி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ஸ்ரவேலை ஆசீர்வதிப்பதே கர்த்தருக்குப் பிரியம் என்று பிலேயாம் கண்ட போது, அவன் முந்திச் செய்துவந்தது போல நிமித்தம்பார்க்கப் போகாமல், வனாந்தரத்திற்கு நேராக தன் முகத்தைத் திருப்பி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ன் கண்களை ஏறெடுத்து, இஸ்ரவேல் தன் கோத்திரங்களின்படியே பாளயமிறங்கியிருக்கிறதைப் பார்த்தான்; தேவ ஆவி அவன்மேல் வந்தத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ன் கண்களை ஏறெடுத்து, இஸ்ரவேல் தன் கோத்திரங்களின்படியே பாளயமிறங்கியிருக்கிறதைப் பார்த்தான்; தேவ ஆவி அவன்மேல் வந்த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ன் கண்களை ஏறெடுத்து, இஸ்ரவேல் தன் கோத்திரங்களின்படியே பாளயமிறங்கியிருக்கிறதைப் பார்த்தான்; தேவ ஆவி அவன்மேல் வந்தத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அவன் தன் வாக்கியத்தை எடுத்துரைத்து: பேயோரின் குமாரனாகிய பிலேயாம் சொல்லுகிறதாவது, கண் திறக்கப்பட்டவன் உரைக்கிறதாவது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அவன் தன் வாக்கியத்தை எடுத்துரைத்து: பேயோரின் குமாரனாகிய பிலேயாம் சொல்லுகிறதாவது, கண் திறக்கப்பட்டவன் உரைக்கிறதாவது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ேவன் அருளும் வார்த்தைகளைக் கேட்டு, சர்வவல்லவரின் தரிசனத்தைக் கண்டு தாழ விழும் போது, கண்திறக்கப்பட்டவன் விளம்புகிறதாவது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ேவன் அருளும் வார்த்தைகளைக் கேட்டு, சர்வவல்லவரின் தரிசனத்தைக் கண்டு தாழ விழும் போது, கண்திறக்கப்பட்டவன் விளம்புகிறதாவது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யாக்கோபே, உன் கூடாரங்களும், இஸ்ரவேலே, உன் வாசஸ்தலங்களும் எவ்வளவு அழகானவைகள்!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ைகள் பரவிப்போகிற ஆறுகளைப் போலவும், நதியோரத்திலுள்ள தோட்டங்களைப்போலவும், கர்த்தர் நாட்டின சந்தனமரங்களைப்போலவும், தண்ணீர் அருகே உள்ள கேதுரு விருட்சங்களைப்போலவும் இருக்கிறத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ைகள் பரவிப்போகிற ஆறுகளைப் போலவும், நதியோரத்திலுள்ள தோட்டங்களைப்போலவும், கர்த்தர் நாட்டின சந்தனமரங்களைப்போலவும், தண்ணீர் அருகே உள்ள கேதுரு விருட்சங்களைப்போலவும் இருக்கிறத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களுடைய நீர்ச்சால்களிலிருந்து தண்ணீர் பாயும்; அவர்கள் வித்து திரளான தண்ணீர்களில் பரவும்; அவர்களுடைய ராஜா ஆகாகைப் பார்க்கிலும் உயருவான்; அவர்கள் ராஜ்யம் மேன்மையடையு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களுடைய நீர்ச்சால்களிலிருந்து தண்ணீர் பாயும்; அவர்கள் வித்து திரளான தண்ணீர்களில் பரவும்; அவர்களுடைய ராஜா ஆகாகைப் பார்க்கிலும் உயருவான்; அவர்கள் ராஜ்யம் மேன்மையடையு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தேவன் அவர்களை எகிப்திலிருந்து புறப்படப்பண்ணினார்; காண்டாமிருகத்துக்கொத்த பெலன் அவர்களுக்கு உண்டு; அவர்கள் தங்கள் சத்துருக்களாகிய ஜாதிகளைப் பட்சித்து, அவர்கள் எலும்புகளை நொறுக்கி, அவர்களைத் தங்கள் அம்புகளாலே எய்வ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தேவன் அவர்களை எகிப்திலிருந்து புறப்படப்பண்ணினார்; காண்டாமிருகத்துக்கொத்த பெலன் அவர்களுக்கு உண்டு; அவர்கள் தங்கள் சத்துருக்களாகிய ஜாதிகளைப் பட்சித்து, அவர்கள் எலும்புகளை நொறுக்கி, அவர்களைத் தங்கள் அம்புகளாலே எய்வ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சிங்கம்போலவும் துஷ்ட சிங்கம்போலவும் மடங்கிப் படுத்துக்கொண்டிருக்கிறார்கள்; அவர்களை எழுப்புகிறவன் யார்? உங்களை ஆசீர்வதிக்கிறவன் ஆசீர்வதிக்கப்பட்டவன், உங்களைச் சபிக்கிறவன் சபிக்கப்பட்டவன் என்ற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சிங்கம்போலவும் துஷ்ட சிங்கம்போலவும் மடங்கிப் படுத்துக்கொண்டிருக்கிறார்கள்; அவர்களை எழுப்புகிறவன் யார்? உங்களை ஆசீர்வதிக்கிறவன் ஆசீர்வதிக்கப்பட்டவன், உங்களைச் சபிக்கிறவன் சபிக்கப்பட்டவன் என்ற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சிங்கம்போலவும் துஷ்ட சிங்கம்போலவும் மடங்கிப் படுத்துக்கொண்டிருக்கிறார்கள்; அவர்களை எழுப்புகிறவன் யார்? உங்களை ஆசீர்வதிக்கிறவன் ஆசீர்வதிக்கப்பட்டவன், உங்களைச் சபிக்கிறவன் சபிக்கப்பட்டவன் என்ற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பாலாக் பிலேயாமின் மேல் கோபம் மூண்டவனாகி, கையோடே கைதட்டி, பிலேயாமை நோக்கி: என் சத்துருக்களைச் சபிக்க உன்னை அழைத்தனுப்பினேன். நீயோ இந்த மூன்றுமுறையும் அவர்களை ஆசீர்வதிக்கவே ஆசீர்வதித்தாய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பாலாக் பிலேயாமின் மேல் கோபம் மூண்டவனாகி, கையோடே கைதட்டி, பிலேயாமை நோக்கி: என் சத்துருக்களைச் சபிக்க உன்னை அழைத்தனுப்பினேன். நீயோ இந்த மூன்றுமுறையும் அவர்களை ஆசீர்வதிக்கவே ஆசீர்வதித்தாய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கையால் உன் இடத்துக்கு ஓடிப்போ; உன்னை மிகவும் கனம்பண்ணுவேன் என்றேன்; நீ கனமடையாதபடிக்குக் கர்த்தர் தடுத்தார் என்ற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கையால் உன் இடத்துக்கு ஓடிப்போ; உன்னை மிகவும் கனம்பண்ணுவேன் என்றேன்; நீ கனமடையாதபடிக்குக் கர்த்தர் தடுத்தார் என்ற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பிலேயாம் பாலாகை நோக்கி: பாலாக் எனக்கு தன் வீடு நிறைய வெள்ளியும் பொன்னும் கொடுத்தாலும், நான் என் மனதாய் நன்மையாகிலும் தீமையாகிலும் செய்கிறதற்குக் கர்த்தரின் கட்டளையை மீறக் கூடாது; கர்த்தர் சொல்வதையே சொல்வேன் என்று,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பிலேயாம் பாலாகை நோக்கி: பாலாக் எனக்கு தன் வீடு நிறைய வெள்ளியும் பொன்னும் கொடுத்தாலும், நான் என் மனதாய் நன்மையாகிலும் தீமையாகிலும் செய்கிறதற்குக் கர்த்தரின் கட்டளையை மீறக் கூடாது; கர்த்தர் சொல்வதையே சொல்வேன் என்று,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ர் என்னிடத்திற்கு அனுப்பின ஸ்தானாபதிகளிடத்தில் நான் சொல்லவில்லையா?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ர் என்னிடத்திற்கு அனுப்பின ஸ்தானாபதிகளிடத்தில் நான் சொல்லவில்லையா?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ர் என்னிடத்திற்கு அனுப்பின ஸ்தானாபதிகளிடத்தில் நான் சொல்லவில்லையா?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தோ, நான் என் ஜனத்தாரிடத்திற்குப் போகிறேன்; பிற்காலத்திலே இந்த ஜனங்கள் உம்முடைய ஜனங்களுக்குச் செய்வது இன்னதென்று உமக்குத் தெரிவிப்பேன் வாரும் என்று சொல்லி,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தோ, நான் என் ஜனத்தாரிடத்திற்குப் போகிறேன்; பிற்காலத்திலே இந்த ஜனங்கள் உம்முடைய ஜனங்களுக்குச் செய்வது இன்னதென்று உமக்குத் தெரிவிப்பேன் வாரும் என்று சொல்லி,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ன் தன் வாக்கியத்தை எடுத்துரைத்து: பேயோரின் குமாரன் பிலேயாம் சொல்லுகிறதாவது, கண் திறக்கப்பட்டவன் உரைக்கிறதாவது,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ன் தன் வாக்கியத்தை எடுத்துரைத்து: பேயோரின் குமாரன் பிலேயாம் சொல்லுகிறதாவது, கண் திறக்கப்பட்டவன் உரைக்கிறதாவது,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தேவன் அருளும் வார்த்தைகளைக் கேட்டு, உன்னதமானவர் அளித்த அறிவை அறிந்து, சர்வவல்லவரின் தரிசனத்தைக் கண்டு தாழவிழும்போது, கண்திறக்கப்பட்டவன் விளம்புகிறதாவது;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தேவன் அருளும் வார்த்தைகளைக் கேட்டு, உன்னதமானவர் அளித்த அறிவை அறிந்து, சர்வவல்லவரின் தரிசனத்தைக் கண்டு தாழவிழும்போது, கண்திறக்கப்பட்டவன் விளம்புகிறதாவது;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ரைக் காண்பேன், இப்பொழுது அல்ல; அவரைத் தரிசிப்பேன், சமீபமாய் அல்ல; ஒரு நட்சத்திரம் யாக்கோபிலிருந்து உதிக்கும், ஒரு செங்கோல் இஸ்ரவேலிலிருந்து எழும்பும்; அது மோவாபின் எல்லைகளை நொறுக்கி, சேத்புத்திரர் எல்லாரையும் நிர்மூலமாக்கும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ரைக் காண்பேன், இப்பொழுது அல்ல; அவரைத் தரிசிப்பேன், சமீபமாய் அல்ல; ஒரு நட்சத்திரம் யாக்கோபிலிருந்து உதிக்கும், ஒரு செங்கோல் இஸ்ரவேலிலிருந்து எழும்பும்; அது மோவாபின் எல்லைகளை நொறுக்கி, சேத்புத்திரர் எல்லாரையும் நிர்மூலமாக்கும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ரைக் காண்பேன், இப்பொழுது அல்ல; அவரைத் தரிசிப்பேன், சமீபமாய் அல்ல; ஒரு நட்சத்திரம் யாக்கோபிலிருந்து உதிக்கும், ஒரு செங்கோல் இஸ்ரவேலிலிருந்து எழும்பும்; அது மோவாபின் எல்லைகளை நொறுக்கி, சேத்புத்திரர் எல்லாரையும் நிர்மூலமாக்கும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ரைக் காண்பேன், இப்பொழுது அல்ல; அவரைத் தரிசிப்பேன், சமீபமாய் அல்ல; ஒரு நட்சத்திரம் யாக்கோபிலிருந்து உதிக்கும், ஒரு செங்கோல் இஸ்ரவேலிலிருந்து எழும்பும்; அது மோவாபின் எல்லைகளை நொறுக்கி, சேத்புத்திரர் எல்லாரையும் நிர்மூலமாக்கும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ஏதோம் சுதந்தரமாகும், சேயீர் தன் சத்துருக்களுக்குச் சுதந்தரமாகும்; இஸ்ரவேல் பராக்கிரமஞ்செய்யும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யாக்கோபிலிருந்து தோன்றும் ஒருவர் ஆளுகை செய்வார்; பட்டணங்களில் மீதியானவர்களை அழிப்பார் என்ற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யாக்கோபிலிருந்து தோன்றும் ஒருவர் ஆளுகை செய்வார்; பட்டணங்களில் மீதியானவர்களை அழிப்பார் என்றா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மேலும், அவன் அமலேக்கைப் பார்த்து, தன் வாக்கியத்தை எடுத்துரைத்து: அமலேக்கு முந்தியெழும்பினவன்; ஆனாலும் அவன் முடிவிலே முற்றிலும் நாசமடைவான் என்றா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மேலும், அவன் அமலேக்கைப் பார்த்து, தன் வாக்கியத்தை எடுத்துரைத்து: அமலேக்கு முந்தியெழும்பினவன்; ஆனாலும் அவன் முடிவிலே முற்றிலும் நாசமடைவான் என்றா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ன்றியும் அவன் கேனியனைப் பார்த்து, தன் வாக்கியத்தை எடுத்துரைத்து: உன் வாசஸ்தலம் அரணிப்பானது; உன் கூட்டைக் கன்மலையில் கட்டினாய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ன்றியும் அவன் கேனியனைப் பார்த்து, தன் வாக்கியத்தை எடுத்துரைத்து: உன் வாசஸ்தலம் அரணிப்பானது; உன் கூட்டைக் கன்மலையில் கட்டினாய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ஆகிலும் கேனியன் அழிந்துபோவான்; அசூர் உன்னைச் சிறைபிடித்துக் கொண்டுபோக எத்தனைநாள் செல்லும் என்றா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ஆகிலும் கேனியன் அழிந்துபோவான்; அசூர் உன்னைச் சிறைபிடித்துக் கொண்டுபோக எத்தனைநாள் செல்லும் என்றா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பின்னும் அவன் தன் வாக்கியத்தை எடுத்துரைத்து: ஐயோ, தேவன் இதைச் செய்யும்போது யார் பிழைப்பான்;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சித்தீமின் கரைதுறையிலிருந்து கப்பல்கள் வந்து, அசூரைச் சிறுமைப் படுத்தி, ஏபேரையும் வருத்தப்படுத்தும்; அவனும் முற்றிலும் அழிந்துபோவான் என்றான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சித்தீமின் கரைதுறையிலிருந்து கப்பல்கள் வந்து, அசூரைச் சிறுமைப் படுத்தி, ஏபேரையும் வருத்தப்படுத்தும்; அவனும் முற்றிலும் அழிந்துபோவான் என்றான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பின்பு பிலேயாம் எழுந்து புறப்பட்டு, தன் இடத்திற்குத் திரும்பினான்; பாலாகும் தன் வழியே போன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350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বিলিয়ম দেখলেন যে প্রভু ইস্রাযেলকে আশীর্বাদ করতে পেরে সন্তুষ্ট| সেই কারণে বিলিয়ম আগের মত মন্ত্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বার জন্য চেষ্টা করলেন না| কিন্তু তিনি মরুভূমির দিকে ফিরে তাকা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বিলিয়ম চোখ তুলে মরুভূমির একপ্রান্ত থেকে অপরপ্রান্তের দিকে তাকিযে ইস্রায়েলের সমস্ত লোককে দেখ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রা পরিবারগোষ্ঠীর সঙ্গে বিভিন্ন স্থানে শিবির স্থাপন করেছিল| তখন বিলিয়মের কাছে ঈশ্বরের আত্মা এলে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বং তাকে নিয়ন্ত্রণ কর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তখন বিলিয়ম এই ভাববানী বললেন:“বিযোরের পুত্র বিলিয়মের কাছ থেকে এই বার্তা| আমি যা কিছু স্পষ্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খলাম সে সম্পর্কে বলছ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আমি ঈশ্বরের কাছ থেকে এই বার্তা শুনেছি| সর্বশক্তিমান ঈশ্বর আমাকে যা দেখিয়েছেন তা আমি দেখেছি| আম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 দেখেছি সেটা বিনযের সঙ্গে বলছ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“হে যাকোবের লোকরা, তোমাদের তাঁবুগুলো কি সুন্দর! ইস্রায়েলের লোকরা, তোমাদের ঘরগুলো কতো সুন্দর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তোমাদের তাঁবুগুলো তালগাছের সারির মতো, নদীর ধারের কনানের মতো| তোমরা প্রভুর দ্বারা রোপিত হওয়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ুমিষ্ট গন্ধগুল্মের মতো, জলের পাশে বেড়ে ওঠা এরস বৃক্ষের মত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তোমাদের জলের অভাব হবে না, এই জল তোমাদের বীজের বেডে ওঠার কাজে ব্যবহার করা যাবে| রাজা অগাগের থে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াদের রাজা অনেক মহত্‌ হবেন| তোমাদের রাজ্য অনেক শ্রেষ্ঠতর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“ঈশ্বর ঐ সমস্ত লোকদের মিশর থেকে নিয়ে এসেছেন| তারা বুনো ষাঁড়ের মতো শক্তিশালী| তারা তাদের সমস্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ত্রুদের পরাজিত করবে| তারা তাদের হাড় ভেঙ্গে দেবে এবং তীর বিদ্ধ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“ইস্রাযেল একটি সিংহের মতো, গুঁড়ি মেরে শুয়ে আছে| হ্যাঁ, তারা তেজী সিংহের মতো, এবং কেউই তা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াগাতে চায না| যদি কোনো ব্যক্তি তোমাকে আশীর্বাদ করে তবে সে নিজের আশীর্বাদ পাবে এবং যদি কোনোও ব্যক্ত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ার বিরুদ্ধে কথা বলে তাকে অনেক সমস্যার সম্মুখীন হতে হব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বালাক বিলিয়মের ওপরে প্রচণ্ড ক্রুদ্ধ হয়ে নিজের হাত ঠুকলেন| বালাক বিলিয়মকে বললেন, “আমি আপনা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সে আমার শত্রুদের বিরুদ্ধে কথা বলতে বলেছিলাম| কিন্তু আপনি তাদের এই নিয়ে তিনবার আশীর্বাদ করে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এখন অবিলম্বে আপনি এই স্থান ত্যাগ করে ঘরে পালান! আমি বলেছিলাম যে আমি আপনাকে খুব ভালো পারিশ্রমি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ব| কিন্তু দেখুন, প্রভু আপনাকে আপনার পুরস্কার থেকে বঞ্চিত করলেন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বিলিয়ম বালাককে বললেন, “স্মরণ করে দেখুন আপনি আমার কাছে লোক পাঠিয়ে যখন আমাকে আসার জন্য বলেছিলেন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খনই আমি তাদের বলেছিলাম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বালাক তার রূপো এবং সোনায ভরা সবথেকে সুন্দর বাড়ীটি আমায় দিতে পারেন, কিন্তু তবুও আমি কেবল সে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থাই বলবো যা প্রভু আমাকে বলার জন্য আদেশ করবেন| আমি ভালো কিংবা খারাপ কোনো কিছুই নিজে করতে পারবো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ভু যা আদেশ করবেন, আমি অবশ্যই সেই কথা বলবো|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4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এখন আমি আমার নিজের লোকদের কাছে ফিরে যাচ্ছি, কিন্তু আমি আপনাকে সতর্কবার্তা দেবো| ইস্রায়েলের এ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4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মস্ত লোকরা ভবিষ্যতে আপনার এবং আপনার লোকদের সঙ্গে কি করবে সেটা আমি বলে দেবো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4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তখন বিলিয়ম এই ভাববাণী করে বললেন:“বিযোরের পুত্র বিলিয়মের কাছ থেকে এই বার্তা, আমি যা স্পষ্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4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খেছি সে সম্পর্কেই বলছ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4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আমি ঈশ্বরের কাছ থেকে এই বার্তা শুনেছি| পরাত্‌পর আমাকে যা শিখিযেছেন তা আমি শিখেছি| সর্বশক্তিমা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4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ঈশ্বর আমাকে যা দেখিয়েছেন তা আমি দেখেছি| আমি যা স্পষ্ট দেখেছি সে সম্পর্কে বিনযের সঙ্গে বলছ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4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“আমি দেখলাম প্রভু আসছেন, কিন্তু এখন নয়| আমি দেখলাম তিনি আসছেন, কিন্তু তাড়াতাড়ি নয়| যাকোব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4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িবার থেকে একজন নক্ষত্র আসবে| ইস্রায়েলের লোকদের মধ্য থেকে একজন নতুন শাসনকর্তা আসবেন| সেই শাসনকর্ত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4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োয়াবের লোকদের মাথা চূর্ণবিচূর্ণ করে দেবেন| সেই শাসনকর্তা কলহের সকল পুত্রদের মাথা চূর্ণবিচূর্ণ ক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4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ব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4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ইস্রাযেল ইদোম দেশ অধিকার করবে এবং সে তার শত্রুর, সেয়ীর দেশটিও অধিকার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4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“যাকোবের পরিবার থেকে একজন নতুন শাসনকর্তা আসবেন| সেই শাসনকর্তা সেই শহরের অবশিষ্ট লোকদের ধ্বং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4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বেন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4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এরপর বিলিয়ম অমালেকীয়দের দেখতে পেয়ে এই ভাববাণী বললেন:“সকল জাতির মধ্যে অমালেক হচ্ছে সবথে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4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ক্তিশালী| কিন্তু শেষে তারাও ধ্বংস হয়ে যাবে!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4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এরপর বিলিয়ম কেনীয় লোকদের দেখে এই কথাগুলো বললেন:“তোমরা বিশ্বাস করো যে পর্বতের ওপরের পাখীর বাস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4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তোই তোমাদের দেশটিও নিরাপদ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4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কিন্তু প্রভু যেভাবে কেনীয়কে ধ্বংস করেছিলেন, কেনীয় লোকরাও ধ্বংস হয়ে যাবে| অশূর তোমাদের বন্দ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4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বেন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4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এরপর বিলিয়ম এই ভাববাণী বললেন:“ঈশ্বর যখন এটি করবেন তখন কে বাঁচব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4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কিত্তীমের থেকে অনেক জাহাজ আসবে| তারা অশূরকে এবং এবরকে পরাজিত করবে| কিন্তু সেই জাহাজগুলোও ধ্বং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4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য়ে যাব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4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এরপর বিলিয়ম উঠে বাড়ীতে ফিরে গেলেন| এবং বালাক তার নিজের পথে ফিরে গে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2">
  <a:themeElements>
    <a:clrScheme name="Theme3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2026-10-20T03:33:47Z</dcterms:created>
  <dcterms:modified xsi:type="dcterms:W3CDTF">2026-10-20T03:33:47Z</dcterms:modified>
  <dc:title>গণনা পুস্তক : 24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