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து கையினால் அற்புதம் செய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ரு சேனையை கலங்கட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வந்த சமுத்திரம் இரண்டாக பிள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பிளந்து தண்ணீரை தந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நல்லவர் ருசித்து பார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ை நம்பிடுவோர் என்றும் பாக்கியாவன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நல்லவர் கீர்த்தனம் பண்ண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ை நம்பிடுவோர் வெட்கமயடையார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ம் தண்ணீரை ஆசீர்வதிப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ை முற்றிலும் விலக்கி வைப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தை கூடாரம் அணுகா(து)மல் காப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ித்த நாட்கள் திருப்தி செய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2026-06-15T12:13:17Z</dcterms:created>
  <dcterms:modified xsi:type="dcterms:W3CDTF">2026-06-15T12:13:17Z</dcterms:modified>
  <dc:title>துதிப் பாடல்கள் : 1024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