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து கையினால் அற்புத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ரு சேனையை கலங்கட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வந்த சமுத்திரம் இரண்டாக பிள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பிளந்து தண்ணீரை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ருசித்து பா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ிடுவோர் என்றும் பாக்கியாவ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கீர்த்தனம் பண்ண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ிடுவோர் வெட்கமயடைய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ம் தண்ணீரை ஆசீர்வத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ை முற்றிலும் விலக்கி வை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கூடாரம் அணுகா(து)மல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த்த நாட்கள் திருப்தி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2026-07-30T22:05:44Z</dcterms:created>
  <dcterms:modified xsi:type="dcterms:W3CDTF">2026-07-30T22:05:44Z</dcterms:modified>
  <dc:title>துதிப் பாடல்கள் : 1024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