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ள்ளே ஒரு தீர்க்கதரிசியாகிலும், சொப்பனக்காரனாகிலும் எழும்ப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ள்ளே ஒரு தீர்க்கதரிசியாகிலும், சொப்பனக்காரனாகிலும் எழும்ப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றியாத வேறே தேவர்களைப் பின்பற்றி, அவர்களைச் சேவிப்போம் வாருங்கள் என்று சொல்லி, உங்களுக்கு ஒரு அடையாளத்தையும் அற்புதத்தையும் காண்பிப்பேன் என்று குறிப்பாய்ச் சொன்னாலும், அவன் சொன்ன அடையாளமும் அற்புதமும் நடந்தால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றியாத வேறே தேவர்களைப் பின்பற்றி, அவர்களைச் சேவிப்போம் வாருங்கள் என்று சொல்லி, உங்களுக்கு ஒரு அடையாளத்தையும் அற்புதத்தையும் காண்பிப்பேன் என்று குறிப்பாய்ச் சொன்னாலும், அவன் சொன்ன அடையாளமும் அற்புதமும் நடந்தா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த் தீர்க்கதரிசியாகிலும், அந்தச் சொப்பனக்காரனாகிலும் சொல்லுகிறவைகளைக் கேளாதிருப்பீர்களாக; உங்கள் தேவனாகிய கர்த்தரிடத்தில் நீங்கள் உங்கள் முழு இருதயத்தோடும் உங்கள் முழு ஆத்துமாவோடும் அன்புகூருகிறீர்களோ இல்லையோ என்று அறியும்படிக்கு உங்கள் தேவனாகிய கர்த்தர் உங்களைச் சோதி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த் தீர்க்கதரிசியாகிலும், அந்தச் சொப்பனக்காரனாகிலும் சொல்லுகிறவைகளைக் கேளாதிருப்பீர்களாக; உங்கள் தேவனாகிய கர்த்தரிடத்தில் நீங்கள் உங்கள் முழு இருதயத்தோடும் உங்கள் முழு ஆத்துமாவோடும் அன்புகூருகிறீர்களோ இல்லையோ என்று அறியும்படிக்கு உங்கள் தேவனாகிய கர்த்தர் உங்களைச் சோதி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த் தீர்க்கதரிசியாகிலும், அந்தச் சொப்பனக்காரனாகிலும் சொல்லுகிறவைகளைக் கேளாதிருப்பீர்களாக; உங்கள் தேவனாகிய கர்த்தரிடத்தில் நீங்கள் உங்கள் முழு இருதயத்தோடும் உங்கள் முழு ஆத்துமாவோடும் அன்புகூருகிறீர்களோ இல்லையோ என்று அறியும்படிக்கு உங்கள் தேவனாகிய கர்த்தர் உங்களைச் சோதி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உங்கள் தேவனாகிய கர்த்தரைப் பின்பற்றி, அவருக்குப் பயந்து, அவர் கற்பனைகளைக் கைக்கொண்டு, அவர் சத்தத்தைக் கேட்டு, அவரைச் சேவித்து, அவரைப் பற்றிக்கொள்வீர்கள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உங்கள் தேவனாகிய கர்த்தரைப் பின்பற்றி, அவருக்குப் பயந்து, அவர் கற்பனைகளைக் கைக்கொண்டு, அவர் சத்தத்தைக் கேட்டு, அவரைச் சேவித்து, அவரைப் பற்றிக்கொள்வீர்கள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ீர்க்கதரிசியும், அந்தச் சொப்பனக்காரனும் கொலைசெய்யப்படக்கடவன்; நீங்கள் நடக்கும்படி உங்கள் தேவனாகிய கர்த்தர் உங்களுக்கு விதித்த வழியை விட்டு உங்களை விலக்கும்படி, அவன், உங்களை எகிப்துதேசத்திலிருந்து புறப்படப்பண்ணினவரும் உங்களை அடிமைத்தன வீட்டிலிருந்து நீங்கலாக்கி மீட்டுக்கொண்டவருமான உங்கள் தேவனாகிய கர்த்தருக்கு விரோதமான துரோகப் பேச்சைப் பேசினான்; இப்படிப்பட்ட தீமையை உங்களிடத்திலிருந்து விலக்குவீ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ீர்க்கதரிசியும், அந்தச் சொப்பனக்காரனும் கொலைசெய்யப்படக்கடவன்; நீங்கள் நடக்கும்படி உங்கள் தேவனாகிய கர்த்தர் உங்களுக்கு விதித்த வழியை விட்டு உங்களை விலக்கும்படி, அவன், உங்களை எகிப்துதேசத்திலிருந்து புறப்படப்பண்ணினவரும் உங்களை அடிமைத்தன வீட்டிலிருந்து நீங்கலாக்கி மீட்டுக்கொண்டவருமான உங்கள் தேவனாகிய கர்த்தருக்கு விரோதமான துரோகப் பேச்சைப் பேசினான்; இப்படிப்பட்ட தீமையை உங்களிடத்திலிருந்து விலக்குவீ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ீர்க்கதரிசியும், அந்தச் சொப்பனக்காரனும் கொலைசெய்யப்படக்கடவன்; நீங்கள் நடக்கும்படி உங்கள் தேவனாகிய கர்த்தர் உங்களுக்கு விதித்த வழியை விட்டு உங்களை விலக்கும்படி, அவன், உங்களை எகிப்துதேசத்திலிருந்து புறப்படப்பண்ணினவரும் உங்களை அடிமைத்தன வீட்டிலிருந்து நீங்கலாக்கி மீட்டுக்கொண்டவருமான உங்கள் தேவனாகிய கர்த்தருக்கு விரோதமான துரோகப் பேச்சைப் பேசினான்; இப்படிப்பட்ட தீமையை உங்களிடத்திலிருந்து விலக்குவீர்கள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ீர்க்கதரிசியும், அந்தச் சொப்பனக்காரனும் கொலைசெய்யப்படக்கடவன்; நீங்கள் நடக்கும்படி உங்கள் தேவனாகிய கர்த்தர் உங்களுக்கு விதித்த வழியை விட்டு உங்களை விலக்கும்படி, அவன், உங்களை எகிப்துதேசத்திலிருந்து புறப்படப்பண்ணினவரும் உங்களை அடிமைத்தன வீட்டிலிருந்து நீங்கலாக்கி மீட்டுக்கொண்டவருமான உங்கள் தேவனாகிய கர்த்தருக்கு விரோதமான துரோகப் பேச்சைப் பேசினான்; இப்படிப்பட்ட தீமையை உங்களிடத்திலிருந்து விலக்குவீர்கள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தாய்க்குப் பிறந்த உன் சகோதரனாகிலும், உன் குமாரனாகிலும், உன் குமாரத்தியாகிலும், உன் மார்பிலுள்ள உன் மனைவியாகிலும் உன் பிராணனைப்போலிருக்கிற உன் சிநேகிதனாகிலும் உன்னை நோக்கி: நாம் போய் வேறே தேவர்களைச் சேவிப்போம் வாருங்கள் என்று சொல்ல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தாய்க்குப் பிறந்த உன் சகோதரனாகிலும், உன் குமாரனாகிலும், உன் குமாரத்தியாகிலும், உன் மார்பிலுள்ள உன் மனைவியாகிலும் உன் பிராணனைப்போலிருக்கிற உன் சிநேகிதனாகிலும் உன்னை நோக்கி: நாம் போய் வேறே தேவர்களைச் சேவிப்போம் வாருங்கள் என்று சொல்ல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ச் சுற்றிலும் உனக்குச் சமீபத்திலாகிலும் உனக்குத் தூரத்திலாகிலும், தேசத்தின் ஒருமுனை தொடங்கி மறுமுனைமட்டுமுள்ள எவ்விடத்திலாகிலும் இருக்கிற ஜனங்களுடைய தேவர்களில், நீயும் உன் பிதாக்களும் அறியாத அந்நிய தேவர்களைச் சேவிக்கும்படி இரகசியமாய் உன்னை ஏவிவிட்ட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ச் சுற்றிலும் உனக்குச் சமீபத்திலாகிலும் உனக்குத் தூரத்திலாகிலும், தேசத்தின் ஒருமுனை தொடங்கி மறுமுனைமட்டுமுள்ள எவ்விடத்திலாகிலும் இருக்கிற ஜனங்களுடைய தேவர்களில், நீயும் உன் பிதாக்களும் அறியாத அந்நிய தேவர்களைச் சேவிக்கும்படி இரகசியமாய் உன்னை ஏவிவிட்ட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வனுக்குச் சம்மதியாமலும், அவனுக்குச் செவிகொடாமலும், உன் கண் அவன்மேல் இரக்கங்கொள்ளாமலும், அவனைத் தப்பவிடாமலும், அவனை ஒளித்து வைக்காமல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வனுக்குச் சம்மதியாமலும், அவனுக்குச் செவிகொடாமலும், உன் கண் அவன்மேல் இரக்கங்கொள்ளாமலும், அவனைத் தப்பவிடாமலும், அவனை ஒளித்து வைக்காமல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க் கொலைசெய்துபோடவேண்டும்; அவனைக் கொலைசெய்வதற்கு, முதல் உன் கையும் பின்பு சகல ஜனத்தின் கையும் அவன்மேல் இருக்கக்கடவ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க் கொலைசெய்துபோடவேண்டும்; அவனைக் கொலைசெய்வதற்கு, முதல் உன் கையும் பின்பு சகல ஜனத்தின் கையும் அவன்மேல் இருக்கக்கடவ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டிமைத்தன வீடாகிய எகிப்து தேசத்திலிருந்து உன்னைப் புறப்படப்பண்ணின உன் தேவனாகிய கர்த்தரை விட்டு விலகும்படி அவன் உன்னை ஏவினபடியினால், அவன் சாகும்படி அவன்மேல் கல்லெறியக்கட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டிமைத்தன வீடாகிய எகிப்து தேசத்திலிருந்து உன்னைப் புறப்படப்பண்ணின உன் தேவனாகிய கர்த்தரை விட்டு விலகும்படி அவன் உன்னை ஏவினபடியினால், அவன் சாகும்படி அவன்மேல் கல்லெறியக்கடவ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ர் யாவரும் அதைக் கேட்டுப் பயந்து, இனி உன் நடுவே இப்படிப்பட்ட தீமையான காரியத்தைச் செய்யாதிருப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தேவனாகிய கர்த்தர் உனக்குக் குடியிருக்கும்படி கொடுக்கும் பட்டணங்கள் ஒன்றில் பேலியாளின் மக்களாகிய துஷ்டமனிதர் உன்னிடத்திலிருந்து புறப்பட்ட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அறியாத வேறே தேவர்களைச் சேவிக்கப்போவோம் வாருங்கள் என்று தங்கள் பட்டணத்தின் குடிகளை ஏவினார்கள் என்கிற செய்தியைக் கேள்விப்படும்போ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அறியாத வேறே தேவர்களைச் சேவிக்கப்போவோம் வாருங்கள் என்று தங்கள் பட்டணத்தின் குடிகளை ஏவினார்கள் என்கிற செய்தியைக் கேள்விப்படும்போ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நன்றாய் விசாரித்து, கேட்டாராய்ந்து, அப்படிப்பட்ட அருவருப்பான காரியம் உன் நடுவே நடந்தது மெய்யும் நிச்சயமும் என்று காண்பாயானா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நன்றாய் விசாரித்து, கேட்டாராய்ந்து, அப்படிப்பட்ட அருவருப்பான காரியம் உன் நடுவே நடந்தது மெய்யும் நிச்சயமும் என்று காண்பாயானா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பட்டணத்தின் குடிகளைப் பட்டயக்கருக்கினால் வெட்டி, அதையும் அதிலுள்ள யாவற்றையும் அதின் மிருக ஜீவன்களையும் பட்டயக்கருக்கினால் சங்காரம்பண்ண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பட்டணத்தின் குடிகளைப் பட்டயக்கருக்கினால் வெட்டி, அதையும் அதிலுள்ள யாவற்றையும் அதின் மிருக ஜீவன்களையும் பட்டயக்கருக்கினால் சங்காரம்பண்ண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ல் கொள்ளையிட்டதையெல்லாம் அதின் நடுவீதியிலே கூட்டி, உன் தேவனாகிய கர்த்தருக்கு என்று அந்தப் பட்டணத்தையும், அதின் கொள்ளையிடப்பட்டயாவற்றையும் முழுவதும் அக்கினியில் சுட்டெரிக்கக்கடவாய்; அது இனிக் கட்டப்படாமல், நித்திய மண்மேடாயிருக்கடவ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ல் கொள்ளையிட்டதையெல்லாம் அதின் நடுவீதியிலே கூட்டி, உன் தேவனாகிய கர்த்தருக்கு என்று அந்தப் பட்டணத்தையும், அதின் கொள்ளையிடப்பட்டயாவற்றையும் முழுவதும் அக்கினியில் சுட்டெரிக்கக்கடவாய்; அது இனிக் கட்டப்படாமல், நித்திய மண்மேடாயிருக்கடவ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ல் கொள்ளையிட்டதையெல்லாம் அதின் நடுவீதியிலே கூட்டி, உன் தேவனாகிய கர்த்தருக்கு என்று அந்தப் பட்டணத்தையும், அதின் கொள்ளையிடப்பட்டயாவற்றையும் முழுவதும் அக்கினியில் சுட்டெரிக்கக்கடவாய்; அது இனிக் கட்டப்படாமல், நித்திய மண்மேடாயிருக்கடவ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பிக்கப்பட்ட பொருளில் ஒன்றும் உன் கையில் இருக்கவேண்டாம். நான் இன்று உனக்குக் கற்பிக்கிற உன் தேவனாகிய கர்த்தரின் கற்பனைகளையெல்லாம் நீ கைக்கொண்டு, உன் தேவனாகிய கர்த்தருடைய பார்வைக்குச் செம்மையானதைச் செய்யும்படி, அவர் சத்தத்திற்குச் செவிகொடுப்பாயானால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பிக்கப்பட்ட பொருளில் ஒன்றும் உன் கையில் இருக்கவேண்டாம். நான் இன்று உனக்குக் கற்பிக்கிற உன் தேவனாகிய கர்த்தரின் கற்பனைகளையெல்லாம் நீ கைக்கொண்டு, உன் தேவனாகிய கர்த்தருடைய பார்வைக்குச் செம்மையானதைச் செய்யும்படி, அவர் சத்தத்திற்குச் செவிகொடுப்பாயானால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தமது கோபத்தின் உக்கிரத்தைவிட்டுத் திரும்பி, உனக்குத் தயைசெய்து, உனக்கு இரங்கி, அவர் உன் பிதாக்களுக்கு ஆணையிட்டபடி உன்னை விருத்தியடையப்பண்ணுவ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தமது கோபத்தின் உக்கிரத்தைவிட்டுத் திரும்பி, உனக்குத் தயைசெய்து, உனக்கு இரங்கி, அவர் உன் பிதாக்களுக்கு ஆணையிட்டபடி உன்னை விருத்தியடையப்பண்ணுவ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தமது கோபத்தின் உக்கிரத்தைவிட்டுத் திரும்பி, உனக்குத் தயைசெய்து, உனக்கு இரங்கி, அவர் உன் பிதாக்களுக்கு ஆணையிட்டபடி உன்னை விருத்தியடையப்பண்ண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ಪ್ರವಾದಿಯಾಗಲಿ ಕನಸುಗಳನ್ನು ಕಾಣುವವನಾಗಲಿ ನಿಮ್ಮ ಮಧ್ಯದಲ್ಲಿ ಎದ್ದು ನಿನಗೆ ಸೂಚನೆಯನ್ನಾದರೂ ಅದ್ಭುತವನ್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ಸಿ 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ನು ತಿಳಿಯದ ಬೇರೆ ದೇವರುಗಳನ್ನು ಅನುಸರಿಸಿ--ಅವರಿಗೆ ನಾವು ಸೇವೆಮಾಡೋಣ ಎಂದು ಹೇಳಿ ಅವನು ನಿನಗೆ ಹೇಳಿದ ಸೂಚನ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್ಭುತವೂ ಸಂಭವಿಸ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 ಪ್ರವಾದಿಯ ಇಲ್ಲವೆ ಕನಸು ಕಾಣುವವನ ಮಾತುಗಳನ್ನು ಕೇಳಬಾರದು. ನಿಮ್ಮ ದೇವರಾದ ಕರ್ತನು ನಿಮ್ಮನ್ನು ಶೋಧಿಸಿ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ಪೂರ್ಣಹೃದಯದಿಂದಲೂ ನಿಮ್ಮ ಪೂರ್ಣ ಪ್ರಾಣದಿಂದಲೂ ನಿಮ್ಮ ದೇವರಾದ ಕರ್ತನನ್ನು ಪ್ರೀತಿ ಮಾಡುತ್ತೀರೇನೋ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ೀಕ್ಷ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ಮ್ಮ ದೇವರಾದ ಕರ್ತನನ್ನೇ ಅನುಸರಿಸಿ ಆತನಿಗೆ ಭಯಪಟ್ಟು ಆತನ ಆಜ್ಞೆಗಳನ್ನು ಕೈಕೊಂಡು ಆತನ ಸ್ವರವನ್ನು ಕೇಳಿ ಆ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ೆಮಾಡಿ ಆತನಿಗೆ ಅಂಟಿ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ಂಥ ಪ್ರವಾದಿಯನ್ನಾದರೂ ಕನಸು ಕಾಣುವವನ ನ್ನಾದರೂ ಕೊಂದುಹಾಕಬೇಕು; ಐಗುಪ್ತದೇಶದೊಳ ಗಿಂದ ನಿನ್ನನ್ನು ಹೊರಗೆ ಬರಮಾಡ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ಸತ್ವದ ಮನೆ ಯೊಳಗಿಂದ ನಿನ್ನನ್ನು ವಿಮೋಚಿಸಿದ ನಿನ್ನ ಕರ್ತನಾದ ದೇವರಿಂದ ತಿರುಗುವಂತೆ ಮತ್ತು ನಿನ್ನ ದೇವರ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ನಡೆಯಲು ಆಜ್ಞಾಪಿಸಿದ ಮಾರ್ಗ ದಿಂದ ನಿನ್ನನ್ನು ದೂಡುವಂತೆ ಮಾತನಾಡಿದ್ದಾನೆ. ಹೀಗೆ ನೀನು ಕೆಟ್ಟದ್ದನ್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ಿಂದ ತೆಗೆದುಹಾಕ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ನ್ನ ತಾಯಿಯ ಮಗನಾದ ನಿನ್ನ ಸಹೋದರ ನಾಗಲಿ ಮಗನಾಗಲಿ ಮಗಳಾಗಲಿ ಮಗ್ಗುಲಲ್ಲಿರುವ ಹೆಂಡತಿಯಾಗಲಿ ನಿನ್ನ ಪ್ರಾಣದ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ಿರುವ ಸ್ನೇಹಿತ ನಾಗಲಿ ನೀನೂ ನಿನ್ನ ಪಿತೃಗಳೂ ತಿಳಿಯದ ಬೇರೆ ದೇವರ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ಗೆ ಸವಿಾಪವಾಗಲಿ ನಿನಗೆ ದೂರವಾಗಲಿ ಭೂಮಿಯ ಒಂದು ಕಡೆಯಿಂದ ಅದರ ಮತ್ತೊಂದು ಕಡೆಯ ವರೆಗೆ ನಿನ್ನ ಸುತ್ತಲಿರುವ ಜನ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ಗಳನ್ನು ಹೋಗಿ ಸೇವಿಸೋಣ ಎಂದು ನಿನ್ನನ್ನು ಅಂತರಂಗದಲ್ಲಿ ಪ್ರೇರೇಪಿಸ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ೀನು ಅವನಿಗೆ ಸಮ್ಮತಿಸಬಾರದು; ಅವನ ಮಾತನ್ನು ಕೇಳಬಾರದು; ನಿನ್ನ ಕಣ್ಣು ಅವನನ್ನು ಕರುಣಿಸಬಾರದು; ನೀನು ಅವ 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ನಿಕರಿಸಬಾರದು ಇಲ್ಲವೆ ಬಚ್ಚಿಡ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ನನ್ನು ಖಂಡಿತವಾಗಿ ಕೊಲ್ಲಬೇಕು. ಅವನನ್ನು ಕೊಲ್ಲುವ ಹಾಗೆ ಮೊದಲು ನಿನ್ನ ಕೈ, ಆ ಮೇಲೆ ಎಲ್ಲಾ ಜನರ ಕೈ ಅವ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ಐಗುಪ್ತ ದೇಶದೊಳಗಿಂದಲೂ ದಾಸತ್ವದ ಮನೆಯೊ ಳಗಿಂದಲೂ ನಿನ್ನನ್ನು ಹೊರಗೆ ಬರಮಾಡಿದ ನಿನ್ನ ದೇವರಾದ ಕರ್ತನ ಬಳ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ದೂಡುವದಕ್ಕೆ ಅವನು ಪ್ರಯತ್ನಮಾಡಿದ್ದರಿಂದ ಅವನು ಸಾಯುವಹಾಗೆ ಕಲ್ಲೆಸೆ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ಇಸ್ರಾಯೇ ಲೆಲ್ಲಾ ಕೇಳಿ ಭಯಪಟ್ಟು ಇನ್ನು ಮೇಲೆ ನಿನ್ನ ಮಧ್ಯದಲ್ಲಿ ಇಂಥಾ ಕೆಟ್ಟಕಾರ್ಯವನ್ನು ಮಾ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ನ್ನ ದೇವರಾದ ಕರ್ತನು ನಿನಗೆ ವಾಸಮಾಡು ವದಕ್ಕೆ ಕೊಡುವ ನಿನ್ನ ಪಟ್ಟಣಗಳೊಳಗೆ ಒಂದ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ಬೆಲಿಯಾಳನ ಮಕ್ಕಳು ನಿನ್ನ ಮಧ್ಯದಿಂದ ಹೊರಟು ಹೋಗಿ ನೀವು ತಿಳಿಯದ ಬೇರೆ ದೇವರುಗಳನ್ನು--ನಾವು ಸೇವಿಸೋಣ ಎಂದು ಹ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ಪಟ್ಟಣದ ನಿವಾಸಿಗಳನ್ನು ಹಿಂದೆ ಎಳೆದಿದ್ದಾರೆಂದು ಕೇಳ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ನು ಹುಡುಕಿ ಶೋಧಿಸಿ ಚೆನ್ನಾಗಿ ವಿಚಾರಣೆ ಮಾಡಬೇಕು; ಆ ಕಾರ್ಯವು ನಿಶ್ಚಯವಾಗಿ ಸತ್ಯ ವಾದರೆ, ಅಂಥ ಅಸಹ್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ಲ್ಲಿ ನಡೆದದ್ದಾ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 ಪಟ್ಟಣದ ನಿವಾಸಿಗಳನ್ನು ಕತ್ತಿಯಿಂದ ಸಂಪೂರ್ಣ ವಾಗಿ ನಾಶಮಾಡಿ ಅದನ್ನೂ ಅದರಲ್ಲಿರುವ ಎಲ್ಲವನ್ನೂ ಸಮಸ್ತ ಪಶು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 ಕತ್ತಿಯಿಂದ ನಿರ್ಮೂಲ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ಲ್ಲದೆ ಅದರ ಎಲ್ಲಾ ಕೊಳ್ಳೆಯನ್ನು ಅದರ ಬೀದಿಯ ಮಧ್ಯದಲ್ಲಿ ಕೂಡಿಸಿ ಆ ಪಟ್ಟಣವನ್ನೂ ಅದರ ಎಲ್ಲಾ ಕೊಳ್ಳ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ಪೂರ್ಣವಾಗಿ ನಿನ್ನ ದೇವರಾದ ಕರ್ತನಿಗೆ ಬೆಂಕಿಯಿಂದ ಸುಟ್ಟುಬಿಡಬೇಕು; ಅದು ಎಂದೆಂದಿಗೂ ದಿಬ್ಬವಾಗಬೇಕು; ತರುವಾಯ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ದಲ್ಲದೆ ನೀನು ನಿನ್ನ ದೇವರಾದ ಕರ್ತನ ಶಬ್ದವನ್ನು ಕೇಳಿ ನಾನು ಈ ಹೊತ್ತು ನಿನಗೆ ಆಜ್ಞಾಪಿಸುವ ಆತನ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ೆಗಳನ್ನು ಕಾಪಾಡಿ ನಿನ್ನ ದೇವರಾದ ಕರ್ತನ ದೃಷ್ಟಿಯಲ್ಲಿ ಸರಿ ಯಾದದ್ದನ್ನು ಮಾಡಲ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ರ್ತನು ತನ್ನ ಕೋಪದ ಉರಿಯನ್ನು ಬಿಟ್ಟು ತಿರಿಗಿ ನಿನಗೆ ಕರುಣೆಯನ್ನು ತೋರಿಸಿ ನಿನ್ನ ಮೇಲೆ ಕನಿಕರಪಟ್ಟು ಆತ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ಿತೃಗಳಿಗೆ ಪ್ರಮಾಣಮಾಡಿದಂತೆ ನಿನ್ನನ್ನು ಹೆಚ್ಚಿಸುವ ಹಾಗೆ ಆ ಶಾಪವನ್ನು ಹೊಂದಿದ್ದರಲ್ಲಿ ಏನಾದರೂ ನಿನ್ನ ಕೈ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ಟಿಕೊಳ್ಳ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2026-10-21T03:00:52Z</dcterms:created>
  <dcterms:modified xsi:type="dcterms:W3CDTF">2026-10-21T03:00:52Z</dcterms:modified>
  <dc:title>ಧರ್ಮೋಪದೇಶಕಾಂಡ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