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41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பிதாக் குமாரன் ஆவி திரி யேகர்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வரதமும் தோத்திரம் திரியேகர்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வரதமும் 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 முதற் பொருளாய் நின்றருள் சருவேச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மும் பணிந்தவர்கள் இருதயமலர் வாச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ைந்த சத்திய ஞான மனேக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ு வாரி திரை சூழ மேதின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ூடு பாவ இருள் ஓடவே அருள்செ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ணும் நிறைந்த நாதர் பரிசுத்த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ைக்கும் பணிபா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ங்கமாமறைப்பிர போதர் கடைசி ந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தனைசெய் அதி நீ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ங்கில்லான் தாபம் இல்லான் பகரடி முடிவில்ல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ன் ஞானம் சம்பூரணம் பரிசுத்தம் நீதி எ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்பதாய்சு யம்பு விவேக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ரக்கத யாளப்பிரவாக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தலத்தில் சிருஷ்டிப்பு மீட்பு பர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லனத்தையும்பன் பாய்நடத்தி அருள்செ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செங்கோல் கைக்கொண்டு நடத்தினால்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னிலத்தில்லாமல் அழி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துறு நரகில் தள்ளுண்டு மடிவோ ம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 துருவுளம் உணர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கர்க் குயிர் தந்த பாலன் யேசுவைக்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் எங்கள்மிசை தயை வைத்தனர் இது ந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ர்ந்த தன்னடி யார்க்குறு சஞ்ச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டைஞ்சல் வந்த போதே தயவாக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ில் நேரிடும் அஞ்ஞான தேசமுதற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ரியன் முன் இருள் போலவே சிதறும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2026-09-16T22:31:04Z</dcterms:created>
  <dcterms:modified xsi:type="dcterms:W3CDTF">2026-09-16T22:31:04Z</dcterms:modified>
  <dc:title>துதிப் பாடல்கள் : 242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