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ிப் பிரகாசி; உன் ஒளிவந்தது, கர்த்தருடைய மகிமை உன்மேல் உதி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ிப் பிரகாசி; உன் ஒளிவந்தது, கர்த்தருடைய மகிமை உன்மேல் உதி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ெளிச்சத்தினிடத்துக்கு ஜாதிகளும், உதிக்கிற உன் ஒளியினிடத்துக்கு ராஜாக்களும் நடந்துவர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கத்தைப்போலவும் தங்கள் பலகணித்துவாரங்களுக்குத் தீவிரிக்கிற புறாக்களைப்போலவும் பறந்துவருகிற இவர்கள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ைச் சேவிக்காத ஜாதியும் ராஜ்யமும் அழியும்; அந்த ஜாதிகள் நிச்சயமாய்ப் பாழ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ഴുന്നേറ്റു പ്രകാശിക്ക; നിന്റെ പ്രകാശം വന്നിരിക്കുന്നു; യഹോവയുടെ തേജസ്സും നിന്റെ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ദ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ധകാരം ഭൂമിയെയും കൂരിരുട്ടു ജാതികളെയും മൂടുന്നു; നിന്റെമേലോ യഹോവ ഉദിക്കും; അവന്റെ തേജസ്സ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മേൽ പ്രത്യക്ഷമ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ാതികൾ നിന്റെ പ്രകാശത്തിലേക്കും രാജാക്കന്മാർ‍ നിന്റെ ഉദയശോഭയിലേക്ക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തല പൊക്കി ചുറ്റും നോക്കുക; അവർ‍ എല്ലാവരും ഒന്നിച്ചുകൂടി നിന്റെ അടുക്കൽ വരുന്നു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‍ ദൂരത്തുനിന്നു വരും; നിന്റെ പുത്രിമാരെ പാർ‍ശ്വത്തിങ്കൽ വഹിച്ചു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നീ കണ്ടു ശോഭിക്കും; നിന്റെ ഹൃദയം പിടെച്ചു വികസിക്കും; സമുദ്രത്തിന്റെ ധനം ന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രും; ജാതികളുടെ സമ്പത്തു നിന്റെ അടുക്കൽ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ഒട്ടകങ്ങളുടെ കൂട്ടവും മിദ്യാനിലെയും ഏഫയിലെയും ചിറ്റൊട്ടകങ്ങളും നിന്നെ മൂടും; ശേബയ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ൊക്കെയും വരും; പൊന്നും കുന്തുരുക്കവും അവർ‍ കൊണ്ടുവന്നു യഹോവയുടെ സ്തുതിയെ ഘോ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േദാരിലെ ആടുകൾ ഒക്കെയും നിന്റെ അടുക്കൽ ഒന്നിച്ചുകൂടും; നെബായോത്തിലെ മുട്ടാടുകൾ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ചെയ്യും; അവ പ്രസാദമുള്ള യാഗമായി എന്റെ പീഠത്തിന്മേൽ വരും; അങ്ങനെ ഞാൻ എന്റെ മഹത്വമുള്ള ആല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പ്പെട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േഘംപോലെയും തങ്ങളുടെ കിളിവാതിലുകളിലേക്കു പ്രാവുകളെപ്പോലെയും പറന്നുവരുന്ന ഇവർ‍ ആർ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ൂരത്തുനിന്നു നിന്റെ മക്കളെ അവരുടെ പൊന്നും വെള്ളിയുമായി നിന്റെ ദൈവമായ യഹോവയുടെ നാമത്തിന്ന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മഹത്വപ്പെടുത്തിയിരിക്കകൊണ്ടു യിസ്രായേലിന്റെ പരിശുദ്ധന്നും കൊണ്ടുവരേണ്ടതിന്നു ദ്വീപുവാസ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ർ‍ശീശ് കപ്പലുകൾ ആദ്യമായും എനിക്കായി കാ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ന്യജാതിക്കാർ‍ നിന്റെ മതിലുകളെ പണിയും; അവരുടെ രാജാക്കന്മാർ‍ നിനക്കു ശുശ്രൂഷചെയ്യും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ോധത്തിൽ ഞാൻ നിന്നെ അടിച്ചു; എങ്കിലും എന്റെ പ്രീതിയിൽ എനിക്കു നിന്നോടു കരുണ തോ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ജാതികളുടെ സമ്പത്തിനേയും യാത്രാസംഘത്തിൽ അവരുടെ രാജാക്കന്മാരെയും നിന്റെ അടുക്കൽ കൊണ്ടുവര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ാതിലുകൾ രാവും പകലും അടെക്കപ്പെടാതെ എല്ലായ്പോഴും തുറന്ന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നെ സേവിക്കാത്ത ജാതിയും രാജ്യവും നശിച്ചുപോകും; ആ ജാതികൾ അശേഷം ശൂന്യമായ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വിശുദ്ധമന്ദിരമുള്ള സ്ഥലത്തിന്നു ഭംഗിവരുത്തുവാനായി ലെബാനോന്റെ മഹത്വവും സരളവൃക്ഷവും പയി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ന്നയും ഒരുപോലെ നിന്റെ അടുക്കൽ വരും; അങ്ങനെ ഞാൻ എന്റെ പാദസ്ഥാനത്തെ മഹത്വീ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ന്നെ ക്ലേശിപ്പിച്ചവരുടെ പുത്രന്മാർ‍ നിന്റെ അടുക്കൽ വണങ്ങിക്കൊണ്ടുവരും;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ിച്ചവരൊക്കെയും നിന്റെ കാൽ പിടിച്ചു നമസ്കരിക്കും; അവർ‍ നിന്നെ യഹോവയുടെ നഗരം എന്നും യിസ്രായേല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ന്റെ സീയോൻ എന്നും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രും കടന്നുപോകാതവണ്ണം നീ നിർ‍ജ്ജനവും ദ്വേഷവിഷയവും ആയിരുന്നതിന്നു പകരം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മാഹാത്മ്യവും തലമുറതലമുറയായുള്ള ആനന്ദവും ആക്കിത്തീർ‍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ജാതികളുടെ പാൽ കുടിക്കും; രാജാക്കന്മാരുടെ മുല കുടിക്കും; യഹോവയായ ഞാൻ നിന്റെ രക്ഷകൻ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ോബിന്റെ വല്ലഭൻ നിന്റെ വീണ്ടെടുപ്പുകാരൻ എന്നും നീ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താമ്രത്തിന്നു പകരം സ്വർ‍ണ്ണം വരുത്തും; ഇരിമ്പിന്നു പകരം വെള്ളിയും മരത്തിന്നു പകരം താമ്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ിന്നു പകരം ഇരിമ്പും വരുത്തും; ഞാൻ സമാധാനത്തെ നിനക്കു നായകന്മാരും നീതിയെ നിനക്കു അധിപതി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നി നിന്റെ ദേശത്തു സാഹസവും നിന്റെ അതിരിന്നകത്തു ശൂന്യവും നാശവും കേൾക്കയില്ല; നിന്റെ മതിലു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 എന്നും നിന്റെ വാതിലുകൾക്കു സ്തുതി എന്നും നീ പേർ‍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നി പകൽനേരത്തു നിന്റെ വെളിച്ചം സൂര്യനല്ല; നിനക്കു നിലാവെട്ടം തരുന്നതു ചന്ദ്രനുമല്ല;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നിത്യപ്രകാശവും നിന്റെ ദൈവം നിന്റെ തേജസ്സ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ന്റെ സൂര്യൻ ഇനി അസ്തമിക്കയില്ല; നിന്റെ ചന്ദ്രൻ മറഞ്ഞുപോകയുമില്ല; യഹോവ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പ്രകാശമായിരിക്കും; നിന്റെ ദുഃഖകാലം തീർ‍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റെ ജനമൊക്കെയും നീതിമാന്മാരാകും; ഞാൻ മഹത്വപ്പെടേണ്ടതിന്നു എന്റെ നടുതലയുടെ മുളയ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ളുടെ പ്രവൃത്തിയും ആയിട്ടു അവർ‍ ദേശത്തെ സദാകാലത്തേക്കു കൈവശ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ുറഞ്ഞവൻ ആയിരവും ചെറിയവൻ മഹാജാതിയും ആയിത്തീരും; യഹോവയായ ഞാൻ തക്ക സമയത്തു അതിനെ ശീഘ്ര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‍വ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2026-10-21T01:59:44Z</dcterms:created>
  <dcterms:modified xsi:type="dcterms:W3CDTF">2026-10-21T01:59:44Z</dcterms:modified>
  <dc:title>യെശയ്യാവ്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