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ுதுப்பாட்டைப் பாடுங்கள்; பரிசுத்தவான்களின் சபையிலே அவருடைய துதி விளங்கு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தன்னை உண்டாக்கினவரில் மகிழவும், சீயோன் குமாரர் தங்கள் ராஜாவில் களிகூரவுங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நாமத்தை நடனத்தோடே துதித்து தம்புரினாலும் கின்னரத்தினாலும் அவரைக் கீர்த்தனம்பண்ண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 அலங்கர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தம்முடைய ஜனத்தின்மேல் பிரியம் வைக்கிறார்; சாந்தகுணமுள்ளவர்களை இரட்சிப்பினால் அல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ரிசுத்தவான்கள் மகிமையோடே களிகூர்ந்து, தங்கள் படுக்கைகளின்மேல் கெம்பீர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ாதிகளிடத்தில் பழிவாங்கவும், ஜனங்களை தண்டிக்க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ராஜாக்களை சங்கிலிகளாலும் அவர்களுடைய மேன்மக்களை இருப்பு விலங்குகளாலும் கட்டவும், எழுதப்பட்ட நியாயத்தீர்ப்பை அவர்கள்பேரில் செலுத்த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ாயில் கர்த்தரை உயர்த்தும் துதியும், அவர்கள் கையில் இருபுறமும் கருக்குள்ள பட்டயமும்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க் கனம் அவருடைய பரிசுத்தவான்கள் யாவருக்கும் உண்டாகும்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প্রভু নতুন যা করেছেন তার জন্য একটা নতুন গান গাও! যেখানে তাঁর অনুগামীরা এক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 হয়, সেই সমাজে তা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কে তাদের স্রষ্টাকে নিয়ে আনন্দ করতে দাও| সিয়োনের লোককে তাদের রাজাকে নিয়ে আনন্দ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েরা বীণা ও খঞ্জনী বাজাক এবং নাচতে নাচতে ঈশ্বরের প্রশংসা কর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 তাঁর লোকদের প্রতি প্রসন্ন| ঈশ্বর তাঁর বিনম্র লোকদের জন্য এক বিস্ময়কর জিনিস করেছ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ক্ষা কর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 অনুগামীরা, তোমাদের জয়কে উপভোগ কর! বিছানায় যাওয়ার পরে পর্য়ন্ত সুখী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জনকে চিত্কার করে প্রভুর প্রশংসা করতে দাও এবং তাদের হাতে তরবারি ধর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ওরা ওদের শত্রুদের শাস্তি দিতে যাক| ওরা ওই সব লোকদের শাস্তি দিতে য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ের লোকরা ওদের রাজাদের এবং বড় বড় নেতাদের লোহার শিকল দিয়ে শৃঙ্খল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ের নির্দেশ মতই ঈশ্বরের লোকরা ওদের শাস্তি দেবে| ঈশ্বরের সমস্ত অনুগামীরা, তাঁকে সম্মান জা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2026-10-21T07:30:21Z</dcterms:created>
  <dcterms:modified xsi:type="dcterms:W3CDTF">2026-10-21T07:30:21Z</dcterms:modified>
  <dc:title>গীতসংহিতা : 149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