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ுத்தியுள்ள ஸ்திரீ தன் வீட்டைக்கட்டுகிறாள்; புத்தியில்லாத ஸ்திரீயோ தன் கைகளினால் அதை இடித்துப்போடுகிற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ிதானமாய் நடக்கிறவன் கர்த்தருக்குப் பயப்படுகிறான்; தன் வழிகளில் தாறுமாறானவனோ அவரை அலட்சியம்பண்ணு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ூடன் வாயிலே அவன் அகந்தைக்கேற்ற மிலாறுண்டு; ஞானவான்களின் உதடுகளோ அவர்களைக் காப்பாற்ற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துகளில்லாத இடத்தில் களஞ்சியம் வெறுமையாயிருக்கும்; காளைகளின் பெலத்தினாலோ மிகுந்த வரத்துண்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ெய்ச்சாட்சிக்காரன் பொய்சொல்லான்; பொய்ச்சாட்சிக்காரனோ பொய்களை ஊத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ியாசக்காரன் ஞானத்தைத் தேடியும் கண்டுபிடியான்; புத்தியுள்ளவனுக்கோ அறிவு லேசாய் வர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ூடனுடைய முகத்துக்கு விலகிப்போ; அறிவுள்ள உதடுகளை அங்கே காண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 வழியைச் சிந்தித்துக்கொள்வது விவேகியின் ஞானம்; மூடர்களுடைய வஞ்சனையோ மூடத்தன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ூடர் பாவத்தைக்குறித்துப் பரியாசம்பண்ணுகிறார்கள்; நீதிமான்களுக்குள்ளே தயை உண்ட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ுதயத்தின் கசப்பு இருதயத்திற்கே தெரியும்; அதின் மகிழ்ச்சிக்கு அந்நியன் உடந்தையாக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ுன்மார்க்கனுடைய வீடு அழியும்; செம்மையானவனுடைய கூடாரமோ செழி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னுக்குச் செம்மையாய்த் தோன்றுகிற வழி உண்டு; அதின் முடிவோ மரண வழி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கைப்பிலும் மனதுக்குத் துக்கமுண்டு; அந்த மகிழ்ச்சியின் முடிவு சஞ்சல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வாங்கும் இருதயமுள்ளவன் தன் வழிகளிலேயும், நல்ல மனுஷனோ தன்னிலே தானும் திருப்தியடை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வாங்கும் இருதயமுள்ளவன் தன் வழிகளிலேயும், நல்ல மனுஷனோ தன்னிலே தானும் திருப்தியடை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ேதையானவன் எந்த வார்த்தையையும் நம்புவான்; விவேகியோ தன் நடையின்மேல் கவனமாயிருக்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ஞானமுள்ளவன் பயந்து தீமைக்கு விலகுகிறான்; மதியீனனோ மூர்க்கங்கொண்டு துணிகரமாயிருக்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ுற்கோபி மதிகேட்டைச் செய்வான்; துர்ச்சிந்தனைக்காரன் வெறுக்கப்படு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ேதையர் புத்தியீனத்தைச் சுதந்தரிக்கிறார்கள்; விவேகிகளோ அறிவினால் முடிசூட்டப்பட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ீயோர் நல்லோருக்கு முன்பாகவும் துன்மார்க்கர் நீதிமான்களுடைய வாசற்படிகளிலும் குனிவதுண்ட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ரித்திரன் தனக்கடுத்தவனாலும் பகைக்கப்படுகிறான்; ஐசுவரியவானுக்கோ அநேக சிநேகிதருண்ட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றனை அவமதிக்கிறவன் பாவஞ்செய்கிறான்; தரித்திரனுக்கு இரங்குகிறவனோ பாக்கியமடை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ீமையை யோசிக்கிறவர்கள் தவறுகிறார்களல்லவோ? நன்மையை யோசிக்கிறவர்களுக்கோ கிருபையும் சத்தியமுமுண்ட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ீமையை யோசிக்கிறவர்கள் தவறுகிறார்களல்லவோ? நன்மையை யோசிக்கிறவர்களுக்கோ கிருபையும் சத்தியமுமுண்ட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கல பிரயாசத்தினாலும் பிரயோஜனமுண்டு; உதடுகளின் பேச்சோ வறுமையை மாத்திரம் தர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ஞானிகளுக்கு முடி அவர்கள் செல்வம்; மூடரின் மதியீனம் மூடத்தனம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ெய்ச்சாட்சி சொல்லுகிறவன் உயிர்களை இரட்சிக்கிறான்; வஞ்சனைக்காரனோ பொய்களை ஊது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க்குப் பயப்படுகிறவனுக்குத் திடநம்பிக்கை உண்டு; அவன் பிள்ளைகளுக்கும் அடைக்கலம் கிடை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ுக்குப் பயப்படுதல் ஜீவஊற்று; அதினால் மரணக்கண்ணிகளுக்குத் தப்பலா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னத்திரட்சி ராஜாவின் மகிமை, ஜனக்குறைவு தலைவனின் முறிவ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டிய சாந்தமுள்ளவன் மகாபுத்திமான்; முற்கோபியோ புத்தியீனத்தை விளங்கப்பண்ணுகி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ொஸ்தமனம் உடலுக்கு ஜீவன்; பொறாமையோ எலும்புருக்கி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ரித்திரனை ஒடுக்குகிறவன் அவனை உண்டாக்கினவரை நிந்திக்கிறான்; தரித்திரனுக்குத் தயைசெய்கிறவனோ அவரைக் கனம்பண்ணுகி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ரித்திரனை ஒடுக்குகிறவன் அவனை உண்டாக்கினவரை நிந்திக்கிறான்; தரித்திரனுக்குத் தயைசெய்கிறவனோ அவரைக் கனம்பண்ணுகி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ுன்மார்க்கன் தன் தீமையிலே வாரிக்கொள்ளப்படுவான்; நீதிமானோ தன் மரணத்திலே நம்பிக்கையுள்ளவ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ுத்திமானுடைய இருதயத்தில் ஞானம் தங்கும்; மதியீனரிடத்தில் உள்ளதோ வெளிப்ப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ுத்திமானுடைய இருதயத்தில் ஞானம் தங்கும்; மதியீனரிடத்தில் உள்ளதோ வெளிப்ப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தி ஜனத்தை உயர்த்தும்; பாவமோ எந்த ஜனத்துக்கும் இகழ்ச்சி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ராஜாவின் தயை விவேகமுள்ள பணிவிடைக்காரன்மேலிருக்கும்; அவனுடைய கோபமோ இலச்சையுண்டாக்குகிறவன் மேல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സ്ത്രീകളിൽ ജ്ഞാനമുള്ളവൾ തന്റെ വീടു പണിയുന്നു; ഭോഷത്വമുള്ളവളോ അതു സ്വന്തകൈകളാൽ പൊളിച്ചുകള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േരായി നടക്കുന്നവൻ യഹോവാഭക്തൻ; നടപ്പിൽ വക്രതയുള്ളവനോ അവനെ നിന്ദ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ഭോഷന്റെവായിൽ ഡംഭത്തിന്റെ വടിയുണ്ടു; ജ്ഞാനികളുടെ അധരങ്ങളോ അവരെ കാത്തുകൊള്ള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കാളകൾ ഇല്ലാത്തെടത്തു തൊഴുത്തു വെടിപ്പുള്ളതു; കാളയുടെ ശക്തികൊണ്ടോ വളരെ ആദായം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വിശ്വസ്തസാക്ഷി ഭോഷ്കു പറകയില്ല; കള്ളസ്സാക്ഷിയോ ഭോഷ്കു നിശ്വസ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പരിഹാസി ജ്ഞാനം അന്വേഷിച്ചിട്ടും കണ്ടെത്തുന്നില്ല; വിവേകമുള്ളവന്നോ പരിജ്ഞാനം എളുപ്പ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മൂഢന്റെ മുമ്പിൽനിന്നു മാറിപ്പോക; പരിജ്ഞാനമുള്ള അധരങ്ങൾ നീ അവനിൽ കാണ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വഴി തിരിച്ചറിയുന്നതു വിവേകിയുടെ ജ്ഞാനം; ചതിക്കുന്നതോ ഭോഷന്മാരുടെ ഭോഷത്വ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ഭോഷന്മാരെ അകൃത്യയാഗം പരിഹസിക്കുന്നു. നേരുള്ളവർക്കോ തമ്മിൽ പ്രീതി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ഹൃദയം സ്വന്തദുഃഖത്തെ അറിയുന്നു; അതിന്റെ സന്തോഷത്തിലും അന്യൻ ഇടപെട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ദുഷ്ടന്മാരുടെ വീടു മുടിഞ്ഞുപോകും; നീതിമാന്റെ കൂടാരമോ തഴ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ചിലപ്പോൾ ഒരു വഴി മനുഷ്യന്നു ചൊവ്വായി തോന്നും; അതിന്റെ അവസാനമോ മരണവഴികൾ അ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ചിരിക്കുമ്പോൾ തന്നേയും ഹൃദയം ദുഃഖിച്ചിരിക്കാം; സന്തോഷത്തിന്റെ അവസാനം ദുഃഖമാകയുമ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ഹൃദയത്തിൽ വിശ്വാസത്യാഗമുള്ളവന്നു തന്റെ നടപ്പിൽ മടുപ്പുവരും; നല്ല മനുഷ്യനോ തന്റെ പ്രവൃത്തി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 തൃപ്ത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ല്പബുദ്ധി ഏതു വാക്കും വിശ്വസിക്കുന്നു; സൂക്ഷ്മബുദ്ധിയോ തന്റെ നടപ്പു സൂക്ഷിച്ചുകൊള്ള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ജ്ഞാനി ഭയപ്പെട്ടു ദോഷം അകറ്റിനടക്കുന്നു; ഭോഷനോ ധിക്കാരംപൂണ്ടു നിർഭയനായി നട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മുൻകോപി ഭോഷത്വം പ്രവർത്തിക്കുന്നു. ദുരുപായി ദ്വേഷ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ല്പബുദ്ധികൾ ഭോഷത്വം അവകാശമാക്കിക്കൊള്ളുന്നു; സൂക്ഷ്മബുദ്ധികളോ പരിജ്ഞാനം അണ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ദുർജ്ജനം സജ്ജനത്തിന്റെ മുമ്പിലും ദുഷ്ടന്മാർ നീതിമാന്മാരുടെ വാതിൽക്കലും വണങ്ങിനില്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ദരിദ്രനെ കൂട്ടുകാരൻ പോലും പകെക്കുന്നു; ധനവാന്നോ വളരെ സ്നേഹിതന്മാർ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കൂട്ടുകാരനെ നിന്ദിക്കുന്നവൻ പാപം ചെയ്യുന്നു; എളിയവരോടു കൃപകാണിക്കുന്നവനോ ഭാഗ്യവാ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ദോഷം നിരൂപിക്കുന്നവർ ഉഴന്നുപോകുന്നില്ലയോ? നന്മ നിരൂപിക്കുന്നവർക്കോ ദയയും വിശ്വസ്തത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ഭ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എല്ലാ തൊഴിലുംകൊണ്ടു ലാഭം വരും; അധരചർവ്വണംകൊണ്ടോ ഞെരുക്കമേ വര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ജ്ഞാനികളുടെ ധനം അവർക്കു കിരീടം; മൂഢന്മാരുടെ ഭോഷത്വമോ ഭോഷത്വം തന്ന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സത്യസാക്ഷി പ്രാണരക്ഷ ചെയ്യുന്നു; ഭോഷ്കു നിശ്വസിക്കുന്നവനോ വഞ്ചന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യഹോവാഭക്തന്നു ദൃഢധൈര്യം ഉണ്ടു; അവന്റെ മക്കൾക്കും ശരണം ഉ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യഹോവാഭക്തി ജീവന്റെ ഉറവാകുന്നു; അതിനാൽ മരണത്തിന്റെ കണികളെ ഒഴിഞ്ഞ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പ്രജാബാഹുല്യം രാജാവിന്നു ബഹുമാനം; പ്രജാന്യൂനതയോ പ്രഭുവിന്നു നാശ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ദീർഘക്ഷമയുള്ളവൻ മഹാബുദ്ധിമാൻ; മുൻകോപിയോ ഭോഷത്വം ഉയർത്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ശാന്തമനസ്സു ദേഹത്തിന്നു ജീവൻ; അസൂയയോ അസ്തികൾക്കു ദ്രവത്വ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എളിയവനെ പീഡിപ്പിക്കുന്നവൻ അവന്റെ സ്രഷ്ടാവിനെ നിന്ദിക്കുന്നു; ദരിദ്രനോടു കൃപകാണിക്കുന്നവനോ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ഹുമാന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ദുഷ്ടന്നു തന്റെ ദുഷ്ടതയാൽ വീഴ്ച വരുന്നു; നീതിമാന്നോ മരണത്തിലും പ്രത്യാശയു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വിവേകമുള്ളവന്റെ ഹൃദയത്തിൽ ജ്ഞാനം അടങ്ങിപ്പാർക്കുന്നു; മൂഢന്മാരുടെ അന്തരംഗത്തിൽ ഉള്ളത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്പെട്ടു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നീതി ജാതിയെ ഉയർത്തുന്നു; പാപമോ വംശങ്ങൾക്കു അപമാന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ബുദ്ധിമാനായ ദാസന്നു രാജാവിന്റെ പ്രീതി ലഭിക്കുന്നു. നാണംകെട്ടവന്നോ അവന്റെ കോപം നേരി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2026-10-20T01:25:02Z</dcterms:created>
  <dcterms:modified xsi:type="dcterms:W3CDTF">2026-10-20T01:25:02Z</dcterms:modified>
  <dc:title>സദൃശവാക്യങ്ങൾ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