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Joseph could not refrain himself before all them that stood by him; and he cried, Cause every man to go out from me. And there stood no man with him, while Joseph made himself known unto his brethr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Joseph could not refrain himself before all them that stood by him; and he cried, Cause every man to go out from me. And there stood no man with him, while Joseph made himself known unto his brethre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Joseph could not refrain himself before all them that stood by him; and he cried, Cause every man to go out from me. And there stood no man with him, while Joseph made himself known unto his brethre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wept aloud: and the Egyptians and the house of Pharaoh hea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seph said unto his brethren, I am Joseph; does my father yet live? And his brethren could not answer him; for they were troubled at his presen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seph said unto his brethren, I am Joseph; does my father yet live? And his brethren could not answer him; for they were troubled at his presen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seph said unto his brethren, I am Joseph; does my father yet live? And his brethren could not answer him; for they were troubled at his presen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seph said unto his brethren, Come near to me, I pray you. And they came near. And he said, I am Joseph your brother, whom all of you sold into Egyp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seph said unto his brethren, Come near to me, I pray you. And they came near. And he said, I am Joseph your brother, whom all of you sold into Egyp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seph said unto his brethren, Come near to me, I pray you. And they came near. And he said, I am Joseph your brother, whom all of you sold into Egyp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refore be not grieved, nor angry with yourselves, that all of you sold me here: for God did send me before you to preserve lif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refore be not grieved, nor angry with yourselves, that all of you sold me here: for God did send me before you to preserve lif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se two years has the famine been in the land: and yet there are five years, in the which there shall neither be earring nor harves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se two years has the famine been in the land: and yet there are five years, in the which there shall neither be earring nor harve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God sent me before you to preserve you a posterity in the earth, and to save your lives by a great deliveran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God sent me before you to preserve you a posterity in the earth, and to save your lives by a great deliveranc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now it was not you that sent me here, but God: and he has made me a father to Pharaoh, and lord of all his house, and a ruler throughout all the land of Egyp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now it was not you that sent me here, but God: and he has made me a father to Pharaoh, and lord of all his house, and a ruler throughout all the land of Egyp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aste all of you, and go up to my father, and say unto him, Thus says your son Joseph, God has made me lord of all Egypt: come down unto me, tarry no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aste all of you, and go up to my father, and say unto him, Thus says your son Joseph, God has made me lord of all Egypt: come down unto me, tarry no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shall dwell in the land of Goshen, and you shall be near unto me, you, and your children, and your children's children, and your flocks, and your herds, and all that you hav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shall dwell in the land of Goshen, and you shall be near unto me, you, and your children, and your children's children, and your flocks, and your herds, and all that you hav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will I nourish you; for yet there are five years of famine; lest you, and your household, and all that you have, come to povert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will I nourish you; for yet there are five years of famine; lest you, and your household, and all that you have, come to pover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will I nourish you; for yet there are five years of famine; lest you, and your household, and all that you have, come to povert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ehold, your eyes see, and the eyes of my brother Benjamin, that it is my mouth that speaks unto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ehold, your eyes see, and the eyes of my brother Benjamin, that it is my mouth that speaks unto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l of you shall tell my father of all my glory in Egypt, and of all that all of you have seen; and all of you shall haste and bring down my father he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l of you shall tell my father of all my glory in Egypt, and of all that all of you have seen; and all of you shall haste and bring down my father her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fell upon his brother Benjamin's neck, and wept; and Benjamin wept upon his neck.]]></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fell upon his brother Benjamin's neck, and wept; and Benjamin wept upon his neck.]]></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he kissed all his brethren, and wept upon them: and after that his brethren talked with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he kissed all his brethren, and wept upon them: and after that his brethren talked with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fame thereof was heard in Pharaoh's house, saying, Joseph's brethren are come: and it pleased Pharaoh well, and his servant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fame thereof was heard in Pharaoh's house, saying, Joseph's brethren are come: and it pleased Pharaoh well, and his servant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Pharaoh said unto Joseph, Say unto your brethren, This do all of you; load your beasts, and go, get you unto the land of Canaa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Pharaoh said unto Joseph, Say unto your brethren, This do all of you; load your beasts, and go, get you unto the land of Canaa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ake your father and your households, and come unto me: and I will give you the good of the land of Egypt, and all of you shall eat the fat of the lan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ake your father and your households, and come unto me: and I will give you the good of the land of Egypt, and all of you shall eat the fat of the l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you are commanded, this do all of you; take you wagons out of the land of Egypt for your little ones, and for your wives, and bring your father, and co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you are commanded, this do all of you; take you wagons out of the land of Egypt for your little ones, and for your wives, and bring your father, and co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lso regard not your stuff; for the good of all the land of Egypt are your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lso regard not your stuff; for the good of all the land of Egypt are your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children of Israel did so: and Joseph gave them wagons, according to the commandment of Pharaoh, and gave them provision for the wa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children of Israel did so: and Joseph gave them wagons, according to the commandment of Pharaoh, and gave them provision for the wa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o all of them he gave each man changes of raiment; but to Benjamin he gave three hundred pieces of silver, and five changes of raimen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o all of them he gave each man changes of raiment; but to Benjamin he gave three hundred pieces of silver, and five changes of raimen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o his father he sent after this manner; ten asses laden with the good things of Egypt, and ten she asses laden with corn and bread and food for his father by the wa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o his father he sent after this manner; ten asses laden with the good things of Egypt, and ten she asses laden with corn and bread and food for his father by the wa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o his father he sent after this manner; ten asses laden with the good things of Egypt, and ten she asses laden with corn and bread and food for his father by the wa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 he sent his brethren away, and they departed: and he said unto them, See that all of you fall not out by the wa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 he sent his brethren away, and they departed: and he said unto them, See that all of you fall not out by the wa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went up out of Egypt, and came into the land of Canaan unto Jacob their fathe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old him, saying, Joseph is yet alive, and he is governor over all the land of Egypt. And Jacob's heart fainted, for he believed them no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old him, saying, Joseph is yet alive, and he is governor over all the land of Egypt. And Jacob's heart fainted, for he believed them no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told him all the words of Joseph, which he had said unto them: and when he saw the wagons which Joseph had sent to carry him, the spirit of Jacob their father reviv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told him all the words of Joseph, which he had said unto them: and when he saw the wagons which Joseph had sent to carry him, the spirit of Jacob their father reviv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told him all the words of Joseph, which he had said unto them: and when he saw the wagons which Joseph had sent to carry him, the spirit of Jacob their father reviv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srael said, It is enough; Joseph my son is yet alive: I will go and see him before I di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srael said, It is enough; Joseph my son is yet alive: I will go and see him before I di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4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யோசேப்பு தன் அருகே நின்ற எல்லாருக்கும் முன்பாகத் தன்னை அடக்கிக்கொண்டிருக்கக் கூ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யும் என்னைவிட்டு வெளியே போகப்பண்ணுங்கள் என்று கட்டளையிட்டான். யோசேப்பு தன் சகோதரருக்குத் 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த்துகையில், ஒருவரும் அவன் அருகில் நிற்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சத்தமிட்டு அழுதான்; அதை எகிப்தியர் கேட்டார்கள், பார்வோனின் வீட்டாரும்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சேப்பு தன் சகோதரரைப் பார்த்து: நான் யோசேப்பு; என் தகப்பனார் இன்னும் உயிரோடே இ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வனுடைய சகோதரர் அவனுக்கு முன்பாகக் கலக்கமுற்றிருந்ததினாலே, அவனுக்கு உத்தரம் சொல்லக் கூ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யோசேப்பு தன் சகோதரரை நோக்கி: என் கிட்ட வாருங்கள் என்றான். அவர்கள் கிட்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ன்: நீங்கள் எகிப்துக்குப் போகிறவர்களிடத்தில் விற்றுப்போட்ட உங்கள் சகோதரனாகிய யோசே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ன்னை இவ்விடத்தில் வரும்படி விற்றுப்போட்டதினால், நீங்கள் சஞ்சலப்படவேண்டாம்; ஜீவரட்ச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டிக்குத் தேவன் என்னை உங்களுக்கு முன்னே 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சத்தில் இப்பொழுது இரண்டு வருஷமாகப் பஞ்சம் உண்டாயிருக்கிறது; இன்னும் ஐந்து வருஷம் உழ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பும் இல்லாமல் பஞ்ச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மியிலே உங்கள் வம்சம் ஒழியாமலிருக்க உங்களை ஆதரிக்கிறதற்காகவும், பெரிய இரட்சிப்பினால்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 காப்பதற்காகவும் தேவன் என்னை உங்களுக்கு முன்னமே 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தலால் நீங்கள் அல்ல, தேவனே என்னை இவ்விடத்துக்கு அனுப்பி, என்னைப் பார்வோனுக்குத் தகப்பனா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குடும்பம் அனைத்திற்கும் கர்த்தனாகவும், எகிப்துதேசம் முழுதுக்கும் அதிபதியாகவும் 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சீக்கிரமாய் என் தகப்பனிடத்தில் போய்: தேவன் என்னை எகிப்து தேசம் முழுதுக்கும் அதிபதி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 என்னிடத்தில் வாரும், தாமதிக்க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ரும் உம்முடைய பிள்ளைகளும், அவர்களுடைய பிள்ளைகளும், உம்முடைய ஆடுமாடுகளோடும் உ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ற யாவற்றோடும் கோசேன் நாட்டில் வாசம்பண்ணி என் சமீபத்தில் இ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உமக்கும் உம்முடைய குடும்பத்தாருக்கும் உமக்கு இருக்கிற யாவற்றிற்கும் வறுமை வராதபடிக்கு,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ப் பராமரிப்பேன்; இன்னும் ஐந்து வருஷம் பஞ்சம் இருக்கும் என்று, உம்முடைய குமாரனாகிய யோசே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ச்சொன்னான் என்று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தோ, உங்களோடே பேசுகிற வாய் என் வாய்தான் என்பதை உங்கள் கண்களும் என் தம்பியாகிய பென்ய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ம் காண்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கிப்திலே எனக்கு உண்டாயிருக்கிற சகல மகிமையையும், நீங்கள் கண்ட யாவையும் என் தகப்ப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 அவர் சீக்கிரமாய் இவ்விடத்துக்கு வரும்படி செய்யுங்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ன் தம்பியாகிய பென்யமீனின் கழுத்தைக் கட்டிக்கொண்டு அழுதான்; பென்யமீனும் அவன் கழு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 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தன் சகோதரர் யாவரையும் முத்தஞ்செய்து, அவர்களையும் கட்டிக்கொண்டு அழுதான். அதற்குப்பி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 அவனோடே சம்பாஷி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யோசேப்பின் சகோதரர் வந்தார்கள் என்கிற சமாசாரம் பார்வோன் அரமனையில் பிரசித்தமானபோது, பா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ஊழியக்காரரும் சந்தோஷம் அ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ர்வோன் யோசேப்பை நோக்கி: நீ உன் சகோதரரோடே சொல்லவேண்டியது என்னவென்றால்: உங்கள் கழுதை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யேற்றிக்கொண்டு புறப்பட்டு, கானான்தேசத்துக்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ங்கள் தகப்பனையும் உங்கள் குடும்பத்தாரையும் கூட்டிக்கொண்டு, என்னிடத்தில் வாருங்கள்,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எகிப்துதேசத்தின் நன்மையைத் தருவேன்; தேசத்தின் கொழுமையைச் சா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ங்கள் உங்கள் குழந்தைகளுக்காகவும் உங்கள் மனைவிகளுக்காகவும் வண்டிகளை எகிப்துதேச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ய், அவர்களையும் உங்கள் தகப்பனுடனே ஏற்றிக்கொண்டுவா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ங்கள் தட்டுமுட்டுகளைக்குறித்துக் கவலைப்படவேண்டாம்; எகிப்துதேசமெங்குமுள்ள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யதாயிருக்கும் என்று சொல்லச் சொல்லி, உனக்கு நான் இட்ட கட்டளைப்படியே செ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ஸ்ரவேலின் குமாரர் அப்படியே செய்தார்கள். யோசேப்பு பார்வோனுடைய கட்டளைகளின்படியே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ளைக் கொடுத்ததுமன்றி, வழிக்கு ஆகார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ல் ஒவ்வொருவனுக்கும் மாற்று வஸ்திரங்களையும் கொடுத்தான்; பென்யமீனுக்கோ முந்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க்காசையும் ஐந்து மாற்று வஸ்திரங்களையும்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டியே தன் தகப்பனுக்குப் பத்துக் கழுதைகளின்மேல் எகிப்தின் உச்சிதமான பதார்த்தங்களும், ப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கைக் கழுதைகளின்மேல் தன் தகப்பனுக்காகத் தானியமும் அப்பமும் மற்றத் தின்பண்டங்களும் ஏ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லும் நீங்கள் போகும் வழியிலே சண்டைபண்ணிக்கொள்ளாதிருங்கள் என்று அவன் தன் சகோதரருக்குச்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 அவர்கள் புறப்பட்டு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 எகிப்திலிருந்து போய், கானான்தேசத்திலே தங்கள் தகப்பனாகிய யாக்கோபினி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யோசேப்பு உயிரோடிருக்கிறான், அவன் எகிப்துதேசத்துக்கெல்லாம் அதிபதியாயிருக்கிறான் என்று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ர்கள். அவன் இருதயம் மூர்ச்சையடைந்தது; அவன் அவர்களை நம்ப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ர்கள் யோசேப்பு தங்களுடனே சொன்ன வார்த்தைகள் யாவையும் அவனுக்குச் சொன்னபோதும், 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ண்டு போகும்படி யோசேப்பு அனுப்பின வண்டிகளை அவன் கண்டபோதும், அவர்களுடைய தகப்பனாகிய யாக்கோ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 உயி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இஸ்ரவேல்: என் குமாரனாகிய யோசேப்பு இன்னும் உயிரோடிருக்கிறானே, இது போது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ணமடையுமுன்னே போய் அவனைப் பா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5]]></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2026-10-21T01:49:13Z</dcterms:created>
  <dcterms:modified xsi:type="dcterms:W3CDTF">2026-10-21T01:49:13Z</dcterms:modified>
  <dc:title>ஆதியாகமம் : 45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