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பதிய வ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ராம் இயேசுவின் 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தை மற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ர்ந்து முன் செல்ல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்து நிற்கும் சு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ி பற்றும் பாவ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றி தள்ளி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ுவோம் உறுதியுட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ழிவை எண்ண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ை சும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அரியணை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ப்பக்கம் வீற்றிரு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க்கு வந்த எதிர்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கொண்ட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யில் நிறு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சோர்ந்து போக மாட்ட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்டத்தை தொடங்கி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ர்ந்து நடத்திடுவார் (ந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ு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் பரிச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கள் நீக்க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ு முன் செல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 செய்யும் கற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ேறும் படிகள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2026-10-21T01:16:21Z</dcterms:created>
  <dcterms:modified xsi:type="dcterms:W3CDTF">2026-10-21T01:16:21Z</dcterms:modified>
  <dc:title>துதிப் பாடல்கள் : 1003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