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தேவனுடைய ஆவியானவர் என்மேல் இருக்கிறார்; சிறுமைப்பட்டவர்களுக்குச் சுவிசேஷத்தை அறிவிக்கக் கர்த்தர் என்னை அபிஷேகம்பண்ணினார்; இருதயம் நொறுங்குண்டவர்களுக்குக் காயங்கட்டுதலையும், சிறைப்பட்டவர்களுக்கு விடுதலையையும், கட்டுண்டவர்களுக்குக் கட்டவிழ்த்தலையும் கூற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தேவனுடைய ஆவியானவர் என்மேல் இருக்கிறார்; சிறுமைப்பட்டவர்களுக்குச் சுவிசேஷத்தை அறிவிக்கக் கர்த்தர் என்னை அபிஷேகம்பண்ணினார்; இருதயம் நொறுங்குண்டவர்களுக்குக் காயங்கட்டுதலையும், சிறைப்பட்டவர்களுக்கு விடுதலையையும், கட்டுண்டவர்களுக்குக் கட்டவிழ்த்தலையும் கூறவ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தேவனுடைய ஆவியானவர் என்மேல் இருக்கிறார்; சிறுமைப்பட்டவர்களுக்குச் சுவிசேஷத்தை அறிவிக்கக் கர்த்தர் என்னை அபிஷேகம்பண்ணினார்; இருதயம் நொறுங்குண்டவர்களுக்குக் காயங்கட்டுதலையும், சிறைப்பட்டவர்களுக்கு விடுதலையையும், கட்டுண்டவர்களுக்குக் கட்டவிழ்த்தலையும் கூற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அநுக்கிரக வருஷத்தையும், நம்முடைய தேவன் நீதியைச் சரிக்கட்டும் நாளையும் கூறவும், துயரப்பட்ட அனைவருக்கும் ஆறுதல் செய்யவ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அநுக்கிரக வருஷத்தையும், நம்முடைய தேவன் நீதியைச் சரிக்கட்டும் நாளையும் கூறவும், துயரப்பட்ட அனைவருக்கும் ஆறுதல் செய்யவ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யோனிலே துயரப்பட்டவர்களைச் சீர்ப்படுத்தவும் அவர்களுக்குச் சாம்பலுக்குப் பதிலாகச் சிங்காரத்தையும், துயரத்துக்குப் பதிலாக ஆனந்த தைலத்தையும், ஒடுங்கின ஆவிக்குப் பதிலாகத் துதியின் உடையையும் கொடுக்கவும், அவர் என்னை அனுப்பினார்; அவர்கள் கர்த்தர் தம்முடைய மகிமைக்கென்று நாட்டின நீதியின் விருட்சங்களென்னப்ப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யோனிலே துயரப்பட்டவர்களைச் சீர்ப்படுத்தவும் அவர்களுக்குச் சாம்பலுக்குப் பதிலாகச் சிங்காரத்தையும், துயரத்துக்குப் பதிலாக ஆனந்த தைலத்தையும், ஒடுங்கின ஆவிக்குப் பதிலாகத் துதியின் உடையையும் கொடுக்கவும், அவர் என்னை அனுப்பினார்; அவர்கள் கர்த்தர் தம்முடைய மகிமைக்கென்று நாட்டின நீதியின் விருட்சங்களென்னப்ப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யோனிலே துயரப்பட்டவர்களைச் சீர்ப்படுத்தவும் அவர்களுக்குச் சாம்பலுக்குப் பதிலாகச் சிங்காரத்தையும், துயரத்துக்குப் பதிலாக ஆனந்த தைலத்தையும், ஒடுங்கின ஆவிக்குப் பதிலாகத் துதியின் உடையையும் கொடுக்கவும், அவர் என்னை அனுப்பினார்; அவர்கள் கர்த்தர் தம்முடைய மகிமைக்கென்று நாட்டின நீதியின் விருட்சங்களென்னப்பட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நெடுங்காலம் பாழாய்க்கிடந்தவைகளைக் கட்டி பூர்வத்தில் நிர்மூலமானவைகளை எடுப்பித்து தலைமுறை தலைமுறையாய் இடிந்துகிடந்த பாழான பட்டணங்களைப் புதிதாய்க்கட்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நெடுங்காலம் பாழாய்க்கிடந்தவைகளைக் கட்டி பூர்வத்தில் நிர்மூலமானவைகளை எடுப்பித்து தலைமுறை தலைமுறையாய் இடிந்துகிடந்த பாழான பட்டணங்களைப் புதிதாய்க்கட்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ஜாதியார் நின்றுகொண்டு உங்கள் மந்தைகளை மேய்த்து, அந்நிய புத்திரர் உங்கள் பண்ணையாட்களும், உங்கள் திராட்சத்தோட்டக்காரருமாயிரு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ஜாதியார் நின்றுகொண்டு உங்கள் மந்தைகளை மேய்த்து, அந்நிய புத்திரர் உங்கள் பண்ணையாட்களும், உங்கள் திராட்சத்தோட்டக்காரருமாயிரு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ோ கர்த்தரின் ஆசாரியரென்று சொல்லப்படுவீர்கள்; உங்களை நமது தேவனுடைய பணிவிடைக்காரரென்பார்கள்; நீங்கள் ஜாதிகளின் செல்வத்தை அநுபவித்து, அவர்கள் மகிமையைக்கொண்டு மேன்மைபாராட்டுவ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ோ கர்த்தரின் ஆசாரியரென்று சொல்லப்படுவீர்கள்; உங்களை நமது தேவனுடைய பணிவிடைக்காரரென்பார்கள்; நீங்கள் ஜாதிகளின் செல்வத்தை அநுபவித்து, அவர்கள் மகிமையைக்கொண்டு மேன்மைபாராட்டுவ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ெட்கத்துக்குப் பதிலாக இரண்டத்தனையாய்ப் பலன் வரும்; இலச்சைக்குப் பதிலாகத் தங்கள் பாகத்தில் சந்தோஷப்படுவார்கள்; அதினிமித்தம் தங்கள் தேசத்தில் இரட்டிப்பான சுதந்தரம் அடைவார்கள்; நித்திய மகிழ்ச்சி அவர்களுக்கு உண்ட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ெட்கத்துக்குப் பதிலாக இரண்டத்தனையாய்ப் பலன் வரும்; இலச்சைக்குப் பதிலாகத் தங்கள் பாகத்தில் சந்தோஷப்படுவார்கள்; அதினிமித்தம் தங்கள் தேசத்தில் இரட்டிப்பான சுதந்தரம் அடைவார்கள்; நித்திய மகிழ்ச்சி அவர்களுக்கு உண்டா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நான் நியாயத்தை விரும்பி, கொள்ளைப்பொருளினால் இடப்பட்ட தகனபலியை வெறுக்கிறேன், நான் அவர்கள் கிரியையை உண்மையாக்கி, அவர்களோடே நித்திய உடன்படிக்கை 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நான் நியாயத்தை விரும்பி, கொள்ளைப்பொருளினால் இடப்பட்ட தகனபலியை வெறுக்கிறேன், நான் அவர்கள் கிரியையை உண்மையாக்கி, அவர்களோடே நித்திய உடன்படிக்கை பண்ண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சந்ததியானது ஜாதிகளின் நடுவிலும், அவர்கள் சந்தானமானது ஜனங்களின் நடுவிலும் அறியப்பட்டிருக்கும்; அவர்களைப் பார்க்கிற யாவரும் அவர்கள் கர்த்தரால் ஆசீர்வாதம் பெற்ற சந்ததியென்று அறிந்துகொள்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சந்ததியானது ஜாதிகளின் நடுவிலும், அவர்கள் சந்தானமானது ஜனங்களின் நடுவிலும் அறியப்பட்டிருக்கும்; அவர்களைப் பார்க்கிற யாவரும் அவர்கள் கர்த்தரால் ஆசீர்வாதம் பெற்ற சந்ததியென்று அறிந்துகொள்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ள் பூரிப்பாய் மகிழுகிறேன்; என் தேவனுக்குள் என் ஆத்துமா களிகூர்ந்திருக்கிறது; மணவாளன் ஆபரணங்களினால் தன்னை அலங்கரித்துக்கொள்ளுகிறதற்கும், மணவாட்டி நகைகளினால் தன்னைச் சிங்காரித்துக்கொள்ளுகிறதற்கும் ஒப்பாக, அவர் இரட்சிப்பின் வஸ்திரங்களை எனக்கு உடுத்தி, நீதியின் சால்வையை எனக்குத் தரித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ள் பூரிப்பாய் மகிழுகிறேன்; என் தேவனுக்குள் என் ஆத்துமா களிகூர்ந்திருக்கிறது; மணவாளன் ஆபரணங்களினால் தன்னை அலங்கரித்துக்கொள்ளுகிறதற்கும், மணவாட்டி நகைகளினால் தன்னைச் சிங்காரித்துக்கொள்ளுகிறதற்கும் ஒப்பாக, அவர் இரட்சிப்பின் வஸ்திரங்களை எனக்கு உடுத்தி, நீதியின் சால்வையை எனக்குத் தரி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ள் பூரிப்பாய் மகிழுகிறேன்; என் தேவனுக்குள் என் ஆத்துமா களிகூர்ந்திருக்கிறது; மணவாளன் ஆபரணங்களினால் தன்னை அலங்கரித்துக்கொள்ளுகிறதற்கும், மணவாட்டி நகைகளினால் தன்னைச் சிங்காரித்துக்கொள்ளுகிறதற்கும் ஒப்பாக, அவர் இரட்சிப்பின் வஸ்திரங்களை எனக்கு உடுத்தி, நீதியின் சால்வையை எனக்குத் தரி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 தன் பூண்டுகளை விளைவிப்பதுபோலவும் தோட்டம் தன்னில் விதைக்கப்பட்டவைகளை முளைவிப்பதுபோலவும் கர்த்தராகிய ஆண்டவர் எல்லா ஜாதிகளுக்கும் முன்பாக நீதியையும் துதியையும் முளைக்கப்பண்ணுவ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 தன் பூண்டுகளை விளைவிப்பதுபோலவும் தோட்டம் தன்னில் விதைக்கப்பட்டவைகளை முளைவிப்பதுபோலவும் கர்த்தராகிய ஆண்டவர் எல்லா ஜாதிகளுக்கும் முன்பாக நீதியையும் துதியையும் முளைக்கப்பண்ண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5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ವರಾದ ಕರ್ತನ ಆತ್ಮವು ನನ್ನ ಮೇಲೆ ಅದೆ; ದೀನರಿಗೆ ಶುಭಸಮಾಚಾರವನ್ನು ಸಾರುವದಕ್ಕೆ ಕರ್ತನು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ಭಿಷೇಕಿಸಿದ್ದಾನೆ; ಮುರಿದ ಹೃದಯವುಳ್ಳವರನ್ನು ಕಟ್ಟುವದಕ್ಕೂ ಸೆರೆಯವರಿಗೆ ಬಿಡುಗಡೆಯನ್ನು ಬಂಧಿಸಲ್ಪಟ್ಟವರಿಗೆ ಸೆರೆಮ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ದ ತೆರೆಯುವದನ್ನು ಪ್ರಸಿದ್ಧಿ ಮಾಡ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 ಅಂಗೀಕಾರದ ವರುಷವನ್ನು ಸಾರಿ ಹೇಳುವದಕ್ಕೂ ನಮ್ಮ ದೇವರು ಮುಯ್ಯಿಗೆ ಮುಯ್ಯಿ ಕೊಡುವ ದಿವಸವನ್ನು ಪ್ರಸಿದ್ಧ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ದಕ್ಕೂ ದುಃಖವುಳ್ಳವರೆಲ್ಲರನ್ನು ಆದರಿಸ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ಚೀಯೋ ನಿನಲ್ಲಿ ದುಃಖಿಸುವವರಿಗೆ ಬೂದಿಗೆ ಬದಲಾಗಿ ಸೌಂದರ್ಯವನ್ನೂ ದುಃಖಕ್ಕೆ ಬದಲಾಗಿ ಆನಂದ ತೈಲವನ್ನೂ ಕುಂದ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ಕ್ಕೆ ಬದಲಾಗಿ ಸ್ತೋತ್ರದ ವಸ್ತ್ರವನ್ನೂ ಕೊಡುವದಕ್ಕೆ ನನ್ನನ್ನು ನೇಮಿಸಿದ್ದಾನೆ. ಆಗ ಅವರಿಗೆ ನೀತಿವೃಕ್ಷಗಳೆ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ತಾನು ಮಹಿಮೆ ಹೊಂದುವದಕ್ಕೋಸ್ಕರ ನೆಟ್ಟ ಗಿಡಗಳೆಂದೂ ಹೆಸರ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ಅವರು ಪೂರ್ವಕಾಲದ ಹಾಳು ಸ್ಥಳಗಳನ್ನು ಕಟ್ಟಿ ಮುಂಚೆ ಕೆಡವಲ್ಪಟ್ಟವುಗಳನ್ನು ಎಬ್ಬಿಸುವರು; ಹಾಳಾದ ಪಟ್ಟಣ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ೇಕ ಸಂತತಿಗಳಿಂದ ಕೆಡವಲ್ಪಟ್ಟವುಗಳನ್ನೂ ಜೀರ್ಣೋದ್ಧಾರ ಮ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ದಲ್ಲದೆ ಅನ್ಯರು ನಿಂತು ನಿಮ್ಮ ಮಂದೆಗಳನ್ನು ಮೇಯಿಸುವರು; ಪರರ ಪುತ್ರರು ನಿಮಗೆ ನೇಗಿಲು ಹೂಡುವವರೂ ದ್ರಾಕ್ಷೇತೋ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ಯುವವರೂ ಆಗಿ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ನಿಮಗೆ ಕರ್ತನ ಯಾಜಕರೆಂದು ಹೆಸರಿಡುವರು ನೀವು ನಮ್ಮ ದೇವರ ಸೇವಕರೆಂದು ಜನರು ಕರೆಯುವರು. ಜನಾಂಗಗಳ ಆಸ್ತ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ುಭವಿಸುವಿರಿ; ಅವರ ಮಹಿಮೆಯಲ್ಲಿ ನೀವು ಹೆಚ್ಚಳಪಡ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ಮ್ಮ ಅವಮಾನಕ್ಕೆ ಬದಲಾಗಿ ಮಾನವು ಎರಡರಷ್ಟಾಗು ವದು. ಬದಲಾಗಿ ತಮ್ಮ ಪಾಲಿನಲ್ಲಿ ಹರ್ಷಿಸುವರು; ಆದದರಿಂದ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ಲ್ಲಿ ಎರಡರಷ್ಟು ಸ್ವಾಧೀನ ಮಾಡಿಕೊಳ್ಳುವರು, ನಿತ್ಯವಾದ ಸಂತೋಷವು ಅವರಿಗೆ ಆ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ಾದ ನಾನು ನ್ಯಾಯವನ್ನು ಪ್ರೀತಿಮಾಡು ತ್ತೇನೆ, ಸುಲಿಗೆಯಿಂದಾದ ದಹನಬಲಿಯನ್ನು ಹಗೆ ಮಾಡುತ್ತೇನೆ. ಅವರ ಕೆಲಸ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ಯದಲ್ಲಿ ನಡಿಸು ತ್ತೇನೆ; ಅವರ ಸಂಗಡ ನಿತ್ಯವಾದ ಒಡಂಬಡಿಕೆಯನ್ನು ಮಾಡ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ಅವರ ಸಂತಾನವು ಅನ್ಯ ಜನಾಂಗಗಳಲ್ಲಿಯೂ ಅವರಿಂದಾದ ಸಂತತಿಯು ಜನ ಗಳ ಮಧ್ಯದಲ್ಲಿಯೂ ತಿಳಿಸಲ್ಪಡುವದು;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ವವರೆಲ್ಲರೂ--ಅವರೇ ಕರ್ತನು ಆಶೀರ್ವದಿ ಸಿದ ಸಂತಾನವೆಂದು ಒಪ್ಪಿ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ನು ಕರ್ತನಲ್ಲಿ ಬಹಳವಾಗಿ ಸಂತೋಷಿ ಸುವೆನು; ನನ್ನ ಪ್ರಾಣವು ನನ್ನ ದೇವರಲ್ಲಿ ಉಲ್ಲಾಸ ಪಡುವದು; ಯಾಕಂದರೆ ಮದಲಿಂಗ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ೌಂದರ್ಯ ವಾಗಿ ತನ್ನನ್ನು ಶೃಂಗರಿಸುವ ಹಾಗೆಯೂ ಮದಲ ಗಿತ್ತಿಯು ಆಭರಣಗಳಿಂದ ತನ್ನನ್ನು ಅಲಂಕರಿಸುವ ಹಾಗೆಯೂ ಆತನು ರಕ್ಷಣ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ಸ್ತ್ರಗಳನ್ನು ನನಗೆ ತೊಡಿಸಿದ್ದಾನೆ, ನೀತಿಯ ನಿಲುವಂಗಿಯನ್ನು ನನಗೆ ಧರಿಸುವಂತೆ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ಭೂಮಿಯು ತನ್ನ ಮೊಳಕೆಯನ್ನು ಹೇಗೆ ಹೊರಡಿಸುವದೋ ತೋಟವು ತನ್ನಲ್ಲಿ ಬಿತ್ತಿದ್ದನ್ನು ಹೇಗೆ ಮೊಳಿಸುವದೋ ಹಾಗೆಯೇ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ನೀತಿಯನ್ನೂ ಸ್ತೋತ್ರವನ್ನೂ ಎಲ್ಲಾ ಜನಾಂಗಗಳ ಮುಂದೆ ಮೊಳೆಯ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2026-10-20T07:27:35Z</dcterms:created>
  <dcterms:modified xsi:type="dcterms:W3CDTF">2026-10-20T07:27:35Z</dcterms:modified>
  <dc:title>ಯೆಶಾಯನು : 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