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ிருக்க, சகோதரரே, நீங்கள் உங்கள் சரீரங்களைப் பரிசுத்தமும் தேவனுக்குப் பிரியமுமான ஜீவபலியாக ஒப்புக்கொடுக்கவேண்டுமென்று, தேவனுடைய இரக்கங்களை முன்னிட்டு உங்களை வேண்டிக்கொள்ளுகிறேன்; இதுவே நீங்கள் செய்யத்தக்க புத்தியுள்ள ஆராதன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ிருக்க, சகோதரரே, நீங்கள் உங்கள் சரீரங்களைப் பரிசுத்தமும் தேவனுக்குப் பிரியமுமான ஜீவபலியாக ஒப்புக்கொடுக்கவேண்டுமென்று, தேவனுடைய இரக்கங்களை முன்னிட்டு உங்களை வேண்டிக்கொள்ளுகிறேன்; இதுவே நீங்கள் செய்யத்தக்க புத்தியுள்ள ஆராதன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ந்தப் பிரபஞ்சத்திற்கு ஒத்த வேஷந்தரியாமல், தேவனுடைய நன்மையும் பிரியமும் பரிபூரணமுமான சித்தம் இன்னதென்று பகுத்தறியத்தக்கதாக, உங்கள் மனம் புதிதாகிறதினாலே மறுரூபமாக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ந்தப் பிரபஞ்சத்திற்கு ஒத்த வேஷந்தரியாமல், தேவனுடைய நன்மையும் பிரியமும் பரிபூரணமுமான சித்தம் இன்னதென்று பகுத்தறியத்தக்கதாக, உங்கள் மனம் புதிதாகிறதினாலே மறுரூபமாக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ாமலும், எனக்கு அருளப்பட்ட கிருபையினாலே நான் சொல்லுகிறதாவது; உங்களில் எவனானாலும் தன்னைக்குறித்து எண்ணவேண்டியதற்கு மிஞ்சி எண்ணாமல், அவனவனுக்கு தேவன் பகிர்ந்த விசுவாச அளவின்படியே, தெளிந்த எண்ணமுள்ளவனாய் எண்ண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ாமலும், எனக்கு அருளப்பட்ட கிருபையினாலே நான் சொல்லுகிறதாவது; உங்களில் எவனானாலும் தன்னைக்குறித்து எண்ணவேண்டியதற்கு மிஞ்சி எண்ணாமல், அவனவனுக்கு தேவன் பகிர்ந்த விசுவாச அளவின்படியே, தெளிந்த எண்ணமுள்ளவனாய் எண்ண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ாமலும், எனக்கு அருளப்பட்ட கிருபையினாலே நான் சொல்லுகிறதாவது; உங்களில் எவனானாலும் தன்னைக்குறித்து எண்ணவேண்டியதற்கு மிஞ்சி எண்ணாமல், அவனவனுக்கு தேவன் பகிர்ந்த விசுவாச அளவின்படியே, தெளிந்த எண்ணமுள்ளவனாய் எண்ண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, நமக்கு ஒரே சரீரத்திலே அநேக அவயவங்களிருந்தும், எல்லா அவயவங்களுக்கும் ஒரே தொழில் இராததுபோல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ேகராகிய நாமும் கிறிஸ்துவுக்குள் ஒரே சரீரமாயிருக்க, ஒருவருக்கொருவர் அவயவங்களாயி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க்கு அருளப்பட்ட கிருபையின்படியே நாம் வெவ்வேறான வரங்களுள்ளவர்களானபடியினாலே, நம்மில் தீர்க்கதரிசனஞ்சொல்லுகிற வரத்தையுடையவன் விசுவாசப்பிரமாணத்துக்கேற்றதாகச் சொல்ல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க்கு அருளப்பட்ட கிருபையின்படியே நாம் வெவ்வேறான வரங்களுள்ளவர்களானபடியினாலே, நம்மில் தீர்க்கதரிசனஞ்சொல்லுகிற வரத்தையுடையவன் விசுவாசப்பிரமாணத்துக்கேற்றதாகச் சொல்ல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ழியஞ்செய்கிறவன் ஊழியத்திலும், போதிக்கிறவன் போதிக்கிறதி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த்திசொல்லுகிறவன் புத்திசொல்லுகிறதிலும் தரித்திருக்கக்கடவன்; பகிர்ந்து கொடுக்கிறவன் வஞ்சனையில்லாமல் கொடுக்கக்கடவன்; முதாலாளியானவன் ஜாக்கிரதையாயிருக்கக்கடவன்; இரக்கஞ்செய்கிறவன் உற்சாகத்துடனே செய்யக்கடவ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த்திசொல்லுகிறவன் புத்திசொல்லுகிறதிலும் தரித்திருக்கக்கடவன்; பகிர்ந்து கொடுக்கிறவன் வஞ்சனையில்லாமல் கொடுக்கக்கடவன்; முதாலாளியானவன் ஜாக்கிரதையாயிருக்கக்கடவன்; இரக்கஞ்செய்கிறவன் உற்சாகத்துடனே செய்யக்கட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அன்பு மாயமற்றதாயிருப்பதாக; தீமையை வெறுத்து, நன்மையைப்பற்றிக்கொண்டி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 சிநேகத்திலே ஒருவர்மேலொருவர் பட்சமாயிருங்கள்; கனம்பண்ணுகிறதிலே ஒருவருக்கொருவர் முந்திக்கொள்ள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 சிநேகத்திலே ஒருவர்மேலொருவர் பட்சமாயிருங்கள்; கனம்பண்ணுகிறதிலே ஒருவருக்கொருவர் முந்திக்கொள்ள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தியாயிராமல் ஜாக்கிரதையாயிருங்கள்; ஆவியிலே அனலாயிருங்கள்; கர்த்தருக்கு ஊழியஞ்செய்ய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பிக்கையிலே சந்தோஷமாயிருங்கள்; உபத்திரவத்திலே பொறுமையாயிருங்கள்; ஜெபத்திலே உறுதியாய்த் தரித்தி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பிக்கையிலே சந்தோஷமாயிருங்கள்; உபத்திரவத்திலே பொறுமையாயிருங்கள்; ஜெபத்திலே உறுதியாய்த் தரித்திர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ிசுத்தவான்களுடைய குறைவில் அவர்களுக்கு உதவிசெய்யுங்கள்; அந்நியரை உபசரிக்க நாட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ைத் துன்பப்படுத்துகிறவர்களை ஆசீர்வதியுங்கள், ஆசீர்வதிக்கவேண்டியதேயன்றி சபியாதி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ந்தோஷப்படுகிறவர்களுடனே சந்தோஷப்படுங்கள்; அழுகிறவர்களுடனே அழ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ோடொருவர் ஏகசிந்தையுள்ளவர்களாயிருங்கள்; மேட்டிமையானவைகளைச் சிந்தியாமல், தாழ்மையானவர்களுக்கு இணங்குங்கள்; உங்களையே புத்திமான்களென்று எண்ணாதிர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ோடொருவர் ஏகசிந்தையுள்ளவர்களாயிருங்கள்; மேட்டிமையானவைகளைச் சிந்தியாமல், தாழ்மையானவர்களுக்கு இணங்குங்கள்; உங்களையே புத்திமான்களென்று எண்ணாதிர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ுக்கும் தீமைக்குத் தீமைசெய்யாதிருங்கள்; எல்லா மனுஷருக்குமுன்பாகவும் யோக்கியமானவைகளைச் செய்ய நாட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ுக்கும் தீமைக்குத் தீமைசெய்யாதிருங்கள்; எல்லா மனுஷருக்குமுன்பாகவும் யோக்கியமானவைகளைச் செய்ய நாட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ூடுமானால் உங்களாலானமட்டும் எல்லா மனுஷரோடும் சமாதானமாயி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ியமானவர்களே, பழிவாங்குதல் எனக்குரியது, நானே பதிற்செய்வேன், என்று கர்த்தர் சொல்லுகிறார் என்று எழுதியிருக்கிறபடியால், நீங்கள் பழிவாங்காமல், கோபாக்கினைக்கு இடங்கொட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ியமானவர்களே, பழிவாங்குதல் எனக்குரியது, நானே பதிற்செய்வேன், என்று கர்த்தர் சொல்லுகிறார் என்று எழுதியிருக்கிறபடியால், நீங்கள் பழிவாங்காமல், கோபாக்கினைக்கு இடங்கொட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உன் சத்துரு பசியாயிருந்தால், அவனுக்குப் போஜனங்கொடு; அவன் தாகமாயிருந்தால், அவனுக்குப் பானங்கொடு; நீ இப்படிச் செய்வதினால் அக்கினித்தழலை அவன் தலையின்மேல் குவிப்ப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உன் சத்துரு பசியாயிருந்தால், அவனுக்குப் போஜனங்கொடு; அவன் தாகமாயிருந்தால், அவனுக்குப் பானங்கொடு; நீ இப்படிச் செய்வதினால் அக்கினித்தழலை அவன் தலையின்மேல் குவிப்ப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தீமையினாலே வெல்லப்படாமல், தீமையை நன்மையினாலே வெல்ல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ದರಿಂದ ಸಹೋದರರೇ, ನೀವು ನಿಮ್ಮ ದೇಹಗಳನ್ನು ಪರಿಶುದ್ಧವೂ ದೇವರಿಗೆ ಮೆಚ್ಚಿಕೆಯೂ ಆಗಿರುವ ಸಜೀವಯಜ್ಞವಾಗಿ ಸಮರ್ಪಿ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ಕೆಂದು ದೇವರ ಕರುಣೆಯಿಂದ ನಾನು ನಿಮ್ಮನ್ನು ಬೇಡಿಕೊಳ್ಳುತ್ತೇನೆ; ಇದೇ ನಿಮ್ಮ ಯೋಗ್ಯವಾದ ಸೇವೆ ಯ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ಹಲೋಕವನ್ನು ಅನುಸರಿಸದೆ ಉತ್ತಮ ವಾದದ್ದೂ ಮೆಚ್ಚಿಕೆಯಾದದ್ದೂ ಪರಿಪೂರ್ಣ ವಾದದ್ದೂ ಆಗಿರುವ ದೇವರ ಚಿತ್ತವೇನೆಂದು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ವೇಚಿಸಿ ತಿಳಿದುಕೊಳ್ಳುವಂತೆ ನೂತನ ಮನಸ್ಸನ್ನು ಹೊಂದಿಕೊಂಡು ರೂಪಾಂತರಗೊಂಡವ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ಮ್ಮೊಳಗೆ ಪ್ರತಿಯೊಬ್ಬನು ತನ್ನ ಯೋಗ್ಯತೆಗೆ ವಿಾರಿ ಭಾವಿಸಿಕೊಳ್ಳದೆ ದೇವರು ಪ್ರತಿಯೊಬ್ಬನಿಗೆ ಅವನವನ ವಿಶ್ವಾಸ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ಮಾಣಕ್ಕನುಸಾರವಾಗಿ ಕೊಟ್ಟಂತೆ ತನ್ನನ್ನು ಮಿತವಾಗಿ ತಿಳಿದುಕೊಳ್ಳಬೇಕೆಂದು ನನಗೆ ಕೊಡಲ್ಪಟ್ಟ ಕೃಪೆಗನುಸಾರವಾಗಿ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ಮಗೆ ಒಂದೇ ದೇಹದಲ್ಲಿ ಬಹಳ ಅಂಗಗಳಿರಲಾಗಿ ಆ ಎಲ್ಲಾ ಅಂಗಗಳಿಗೆ ಹೇಗೆ ಒಂದೇ ಕೆಲಸವಿರುವದಿಲ್ಲವ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ಾಗೆಯೇ ಅನೇಕರಾದ ನಾವು ಕ್ರಿಸ್ತನಲ್ಲಿ ಒಂದೇ ದೇಹವಾಗಿದ್ದು ಒಬ್ಬರಿ ಗೊಬ್ಬರು ಪರಸ್ಪರ ಅಂಗಗಳ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ೀಗೆ ಕೃಪೆಗನುಸಾರವಾಗಿ ನಮಗೆ ವಿಧವಿಧವಾದ ವರಗಳು ಕೊಡಲ್ಪಟ್ಟಿರಲು ಅವುಗಳಲ್ಲಿ ಅದು ಪ್ರವಾದನೆ ಯಾಗಿದ್ದರೆ ನಂಬಿಕ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ಮಾಣಕ್ಕೆ ತಕ್ಕಂತೆ ಪ್ರವಾದಿಸ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ಲ್ಲವೆ ಸೇವೆಯಾಗಿದ್ದರೆ ನಮ್ಮ ಸೇವೆಯಲ್ಲಿ ನಿರತರಾಗಿರೋಣ. ಬೋಧಿಸುವವನು ಬೋಧಿಸುವದರಲ್ಲಿ ನಿರತನಾ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ಲ್ಲವೆ ಎಚ್ಚರಿಸುವವನು ಎಚ್ಚರಿಸುವದರಲ್ಲಿ ನಿರತನಾಗಿರಲಿ ಮತ್ತು ಕೊಡುವವನು ಯಥಾರ್ಥವಾಗಿ ಕೊಡಲಿ. ಆಳುವ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್ರದ್ಧೆಯಿಂದ ಆಳಲಿ, ಕರುಣೆಯನ್ನು ತೋರಿಸುವವನು ಸಂತೋಷಪೂರ್ವಕವಾಗಿ ತೋರ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ಪ್ರೀತಿಯು ನಿಷ್ಕಪಟವಾಗಿರಲಿ ಕೆಟ್ಟತನವನ್ನು ಹೇಸಿ ಕೊಂಡು ಒಳ್ಳೆಯದಕ್ಕೆ ಅಂಟ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ಸಹೋದರ ಪ್ರೀತಿಯಿಂದ ಒಬ್ಬರಿಗೊಬ್ಬರು ಕರುಣಾ ವಾತ್ಸಲ್ಯವುಳ್ಳ ವರಾಗಿರ್ರಿ; ಸನ್ಮಾನಿಸುವದರಲ್ಲಿ ಒಬ್ಬರಿಗಿಂತ ಒಬ್ಬ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ೇವೆಯಲ್ಲಿ ಅಲಸ್ಯವಾಗಿರಬೇಡಿರಿ, ಆತ್ಮದಲ್ಲಿ ಆಸಕ್ತರಾಗಿದ್ದು ಕರ್ತನನ್ನು ಸೇವಿಸುವವ 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ರೀಕ್ಷೆಯಲ್ಲಿ ಸಂತೋಷಿಸುತ್ತಾ ಸಂಕಟದಲ್ಲಿ ತಾಳ್ಮೆಯುಳ್ಳವರಾಗಿದ್ದು ಆಸಕ್ತಿಯುಳ್ಳವರಾಗಿ ಪ್ರಾರ್ಥನೆ 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ತ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ಪರಿಶುದ್ಧರ ಕೊರತೆಯ ಪ್ರಕಾರ ಹಂಚಿರಿ; ಅತಿಥಿಸತ್ಕಾರವನ್ನು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ಮ್ಮನ್ನು ಹಿಂಸಿಸುವವರನ್ನು ಆಶೀರ್ವದಿಸಿರಿ; ಶಪಿಸದೆ ಆಶೀ ರ್ವದ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ಸಂತೋಷಪಡುವವರ ಸಂಗಡ ಸಂತೋಷಪಡಿರಿ; ಅಳುವವರ ಸಂಗಡ ಅ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ಒಬ್ಬರಿಗೊಬ್ಬರು ಒಂದೇ ಮನಸ್ಸುಳ್ಳುವರಾಗಿರ್ರಿ; ದೊಡ್ಡಸ್ತಿಕೆಗಳ ಮೇಲೆ ಮನಸ್ಸಿಡದೆ ದೀನರ ಸಂಗಡ ಬಳಿಕೆಯ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ನೀವೇ ಬುದ್ಧಿವಂತರೆಂದು ಭಾವಿಸಿಕೊಳ್ಳ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ಯಾರಿಗೂ ಕೆಟ್ಟದ್ದಕ್ಕೆ ಪ್ರತಿಯಾಗಿ ಕೆಟ್ಟದ್ದನ್ನು ಮಾಡಬೇಡಿರಿ. ಎಲ್ಲರ ದೃಷ್ಟಿಯಲ್ಲಿ ಯಾವದು ಗೌರವ ವಾದದ್ದ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ೇ ಮಾಡುವವ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ಸಾಧ್ಯ ವಾದರೆ ನಿಮ್ಮಿಂದಾಗುವ ಮಟ್ಟಿಗೆ ಎಲ್ಲರ ಸಂಗಡ ಸಮಾಧಾನವ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ತಿ ಪ್ರಿಯರೇ, ನೀವೇ ಮುಯ್ಯಿಗೆ ಮುಯ್ಯಿ ತೀರಿಸದೆ ಶಿಕ್ಷಿಸುವದನ್ನು ದೇವರಿಗೆ ಬಿಡಿರಿ. ಯಾಕಂದರೆ--ಮುಯ್ಯ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ಯ್ಯಿ ತೀರಿಸು ವದು ನನ್ನ ಕೆಲಸ, ನಾನೇ ಪ್ರತಿಫಲವನ್ನು ಕೊಡುವೆನು ಎಂದು ಕರ್ತನು ಹೇಳುತ್ತಾನೆ ಎಂಬದಾಗಿ ಬರೆದ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ಾಗಾದರೆ ನಿನ್ನ ವೈರಿಯು ಹಸಿದಿದ್ದರೆ ಅವನಿಗೆ ಊಟಕ್ಕೆ ಬಡಿಸು; ಬಾಯಾರಿದ್ದರೆ ಕುಡಿಯುವದಕ್ಕೆ ಕೊಡು.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ದರಿಂದ ಅವನ ತಲೆಯ ಮೇಲೆ ಕೆಂಡಗಳನ್ನು ಕೂಡಿಸಿಟ್ಟಂತ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ೆಟ್ಟತನಕ್ಕೆ ಸೋತುಹೋಗದೆ ಒಳ್ಳೇತನದಿಂದ ಕೆಟ್ಟತನವನ್ನು ಸೋಲ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2026-10-20T06:11:55Z</dcterms:created>
  <dcterms:modified xsi:type="dcterms:W3CDTF">2026-10-20T06:11:55Z</dcterms:modified>
  <dc:title>ರೋಮಾಪುರದವರಿಗೆ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