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்ரோசைப் பாழாக்கி சோவானிலே தீக்கொளுத்தி, நோ பட்டணத்தில் ஆக்கினைகளைச் செய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பெலனாகிய சீனின்மேல் என் உக்கிரத்தை ஊற்றி, நோபட்டணத்தின் ஏராளமான ஜனத்தைச் சங்கரி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ிப்தில் தீக்கொளுத்துவேன்; சீன் மகா வேதனை அடையும்; நோ பட்டணம் தகர்ந்து இடிந்துபோகும்; நோப்புக்குத் தினந்தோறும் நெருக்கங்களு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ிப்தில் தீக்கொளுத்துவேன்; சீன் மகா வேதனை அடையும்; நோ பட்டணம் தகர்ந்து இடிந்துபோகும்; நோப்புக்குத் தினந்தோறும் நெருக்கங்களு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ென், பிபேசெத் என்கிற பட்டணங்களின் வேலைக்காரர் பட்டயத்தால் விழுவார்கள்; அவைகளின் குடிகள் சிறையிருப்புக்குப் 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ின் நுகங்களை நான் முறிக்கும்போதும், அதினுடைய பெலத்தின் முக்கியம் அதிலே ஓயும்போதும், மந்தாரம் அதை மூடும்; தக்பானேசிலே பகல் இருண்டுபோகும்; அதின் குமாரத்திகள் சிறைப்பட்டுப்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ின் நுகங்களை நான் முறிக்கும்போதும், அதினுடைய பெலத்தின் முக்கியம் அதிலே ஓயும்போதும், மந்தாரம் அதை மூடும்; தக்பானேசிலே பகல் இருண்டுபோகும்; அதின் குமாரத்திகள் சிறைப்பட்டுப்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கிப்திலே நியாயத்தீர்ப்புகளைச் செய்வேன்; அப்பொழுது நான்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தினோராம் வருஷம் முதலாம்மாதம் ஏழ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எகிப்தின் ராஜாவாகிய பார்வோனுடைய புயத்தை முறித்துப்போடுவேன்; இதோ, அது குணமாக்கத்தக்கதாகக் கட்டப்படுவதில்லை; அது பட்டயத்தைப் பிடிக்கத்தக்க பெலனை அடையும்படி பத்தைவைத்துக் கட்டப்படுவத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எகிப்தின் ராஜாவாகிய பார்வோனுடைய புயத்தை முறித்துப்போடுவேன்; இதோ, அது குணமாக்கத்தக்கதாகக் கட்டப்படுவதில்லை; அது பட்டயத்தைப் பிடிக்கத்தக்க பெலனை அடையும்படி பத்தைவைத்துக் கட்டப்படுவத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கிப்தியரை ஜாதிகளுக்குள்ளே சிதறடித்து, அவர்களை தேசங்களில் தூற்றிவிட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் ராஜாவின் புயங்களைப் பெலப்படுத்தி, அவன் கையிலே என் பட்டயத்தைக் கொடுத்து, பார்வோனின் புயங்களை முறித்துவிடுவேன்; அப்பொழுது அவன் கொலையுண்கிறவன் தவிக்கிறதுபோல அவனுக்கு முன்பாகத் தவி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் ராஜாவின் புயங்களைப் பெலப்படுத்தி, அவன் கையிலே என் பட்டயத்தைக் கொடுத்து, பார்வோனின் புயங்களை முறித்துவிடுவேன்; அப்பொழுது அவன் கொலையுண்கிறவன் தவிக்கிறதுபோல அவனுக்கு முன்பாகத் தவி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கிப்தியரை ஜாதிகளுக்குள்ளே சிதறடித்து, அவர்களை தேசங்களில் தூற்றிப்போ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கிப்தியரை ஜாதிகளுக்குள்ளே சிதறடித்து, அவர்களை தேசங்களில் தூற்றிப்போ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தீர்க்கதரிசனம் சொல்லு: கர்த்தராகிய ஆண்டவர் சொல்லுகிறது என்னவென்றால், ஐயோ! ஆபத்துநாள் வருகிறதென்று அலற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தீர்க்கதரிசனம் சொல்லு: கர்த்தராகிய ஆண்டவர் சொல்லுகிறது என்னவென்றால், ஐயோ! ஆபத்துநாள் வருகிறதென்று அலற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 சமீபமாயிருக்கிறது; ஆம், கர்த்தருடைய நாள் சமீபமாயிருக்கிறது; அது மந்தாரமான நாள், அது புறஜாதிகளுக்கு வரும் கால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 சமீபமாயிருக்கிறது; ஆம், கர்த்தருடைய நாள் சமீபமாயிருக்கிறது; அது மந்தாரமான நாள், அது புறஜாதிகளுக்கு வரும் கால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யம் எகிப்திலே வரும்; எகிப்திலே கொலையுண்கிறவர்கள் விழும்போது எத்தியோப்பியாவிலே மகா வேதனை உண்டாயிருக்கும்; அதின் ஏராளமான ஜனத்தைப் பிடித்துக்கொண்டுபோவார்கள்; அதின் அஸ்திபாரங்கள் நிர்மூலமாக்க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யம் எகிப்திலே வரும்; எகிப்திலே கொலையுண்கிறவர்கள் விழும்போது எத்தியோப்பியாவிலே மகா வேதனை உண்டாயிருக்கும்; அதின் ஏராளமான ஜனத்தைப் பிடித்துக்கொண்டுபோவார்கள்; அதின் அஸ்திபாரங்கள் நிர்மூலமாக்க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்தியோப்பியரும், ஏத்திரும், லூத்தியரும், கலந்த கூட்டமாகிய அனைவரும், கூபியரும், உடன்படிக்கைக்குள்ளான தேசத்தின் புத்திரரும் அவர்களோடேகூடப் பட்டயத்தால் விழ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்தியோப்பியரும், ஏத்திரும், லூத்தியரும், கலந்த கூட்டமாகிய அனைவரும், கூபியரும், உடன்படிக்கைக்குள்ளான தேசத்தின் புத்திரரும் அவர்களோடேகூடப் பட்டயத்தால் விழ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ழாய்ப்போன தேசங்களின் நடுவிலே பாழாய்ப்போவார்கள்; அவாந்தரமாக்கப்பட்ட பட்டணங்களில் அவர்கள் பட்டணங்களும் அவாந்தரம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ழாய்ப்போன தேசங்களின் நடுவிலே பாழாய்ப்போவார்கள்; அவாந்தரமாக்கப்பட்ட பட்டணங்களில் அவர்கள் பட்டணங்களும் அவாந்தரம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எகிப்திலே தீக்கொளுத்தும்போதும், உனக்குத் துணைநின்ற யாவரும் முறிக்கப்ப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எகிப்திலே தீக்கொளுத்தும்போதும், உனக்குத் துணைநின்ற யாவரும் முறிக்கப்ப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: பாபிலோன் ராஜாவாகிய நேபுகாத்நேச்சாரைக்கொண்டு எகிப்தின் சந்ததியை ஒழியப்பண்ண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: பாபிலோன் ராஜாவாகிய நேபுகாத்நேச்சாரைக்கொண்டு எகிப்தின் சந்ததியை ஒழியப்பண்ண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ம் இவனோடேகூட ஜாதிகளில் மகா பலசாலிகளான இவனுடைய ஜனங்களும் தேசத்தை அழிப்பதற்காக ஏவப்பட்டு வந்து, தங்கள் பட்டயங்களை எகிப்துக்கு விரோதமாக உருவி, கொலையுண்டவர்களாலே தேசத்தை நிரப்ப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ம் இவனோடேகூட ஜாதிகளில் மகா பலசாலிகளான இவனுடைய ஜனங்களும் தேசத்தை அழிப்பதற்காக ஏவப்பட்டு வந்து, தங்கள் பட்டயங்களை எகிப்துக்கு விரோதமாக உருவி, கொலையுண்டவர்களாலே தேசத்தை நிரப்ப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ான் நதிகளை வற்றிப்போகப்பண்ணி, தேசத்தைத் துஷ்டர்களின் கையிலே விற்று, தேசத்தையும் அதிலுள்ள யாவையும் அந்நியதேசத்தாரின் கையால் பாழாக்கிப்போடுவேன்; கர்த்தராகிய நான் இதைச் சொன்ன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ான் நதிகளை வற்றிப்போகப்பண்ணி, தேசத்தைத் துஷ்டர்களின் கையிலே விற்று, தேசத்தையும் அதிலுள்ள யாவையும் அந்நியதேசத்தாரின் கையால் பாழாக்கிப்போடுவேன்; கர்த்தராகிய நான் இதைச்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യായ കർത്താവു ഇപ്രകാരം അരുളിച്ചെയ്യുന്നു: ഞാൻ വിഗ്രഹങ്ങളെ നശിപ്പിച്ച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ത്ഥ്യാമൂർത്തികളെ നോഫിൽനിന്നു ഇല്ലാതാക്കും; ഇനി മിസ്രയീംദേശത്തുനിന്നു ഒരു പ്രഭു ഉത്ഭവി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മിസ്രയീംദേശത്തു ഭയം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പത്രോസിനെ ശൂന്യമാക്കും; സോവാന്നു തീ വെക്കും, നോവിൽ ന്യായവിധി നടത്ത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ിസ്രയീമിന്റെ കോട്ടയായ സീനിൽ ഞാൻ എന്റെ ക്രോധം പകരും; ഞാൻ നോവിലെ പുരുഷാരത്തെ ഛേദ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മിസ്രയീമിന്നു തീ വെക്കും; സീൻ അതിവേദനയിൽ ആകും; നോവ് പിളർന്നുപോകും; നോഫിന്നു പകൽസമയ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ൈരികൾ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വെനിലെയും പി-ബേസെത്തിലെയും യൌവനക്കാർ വാൾകൊണ്ടു വീഴും; അവയോ പ്രവാസത്തിലേക്കു പോ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മിസ്രയീമിന്റെ നുകം ഒടിച്ചു അവളുടെ ബലത്തിന്റെ പ്രതാപം ഇല്ലാതാക്കുമ്പോൾ തഹഫ്നേഹെസിൽ പ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ണ്ടുപോകും; അവളെയോ ഒരു മേഘം മൂടും; അവളുടെ പുത്രിമാർ പ്രവാസത്തിലേക്കു പോ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ങ്ങനെ ഞാൻ മിസ്രയീമിൽ ന്യായവിധികളെ നടത്തും;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തിനൊന്നാമാണ്ടു, ഒന്നാം മാസം ഏഴാം തിയ്യതി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നുഷ്യപുത്രാ, മിസ്രയീംരാജാവായ ഫറവോന്റെ ഭുജത്തെ ഞാൻ ഒടിച്ചിരിക്കുന്നു; അതു വാൾ പിട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്കവണ്ണം ശക്തി പ്രാപിക്കേണ്ടതിന്നു അതിന്നു മരുന്നുവെച്ചു കെട്ടുകയില്ല, ചികിത്സ ചെയ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ുകൊണ്ടു യഹോവയായ കർത്താവു ഇപ്രകാരം അരുളിച്ചെയ്യുന്നു: ഞാൻ മിസ്രയീംരാജാവായ ഫറവോ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ോധമായിരിക്കുന്നു; ഞാൻ അവന്റെ ഭുജങ്ങളെ, ബലമുള്ളതിനെയും ഒടിഞ്ഞിരിക്കുന്നതിനെയും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ിച്ചുകളയും; വാളിനെ ഞാൻ അവന്റെ കയ്യിൽനിന്നു വീഴിച്ചുകള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മിസ്രയീമ്യരെ ജാതികളുടെ ഇടയിൽ ചിന്നിച്ചു ദേശങ്ങളിൽ ചിതറ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ൻ ബാബേൽരാജാവിന്റെ ഭുജങ്ങളെ ബലപ്പെടുത്തി എന്റെ വാളിനെ അവന്റെ കയ്യിൽ കൊടുക്കും; ഫറവോ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ുജങ്ങളെയോ ഞാൻ ഒടിച്ചുകളയും; മുറിവേറ്റവൻ ഞരങ്ങുന്നതുപോലെ അവർ അവന്റെ മുമ്പിൽ ഞര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ഇങ്ങനെ ഞാൻ ബാബേൽരാജാവിന്റെ ഭുജങ്ങളെ ബലപ്പെടുത്തു; ഫറവോന്റെ ഭുജങ്ങൾ വീണുപോകും; ഞാൻ എന്റെ വാള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ിന്റെ കയ്യിൽ കൊടുത്തിട്ടു അവൻ അതിനെ മിസ്രയീംദേശത്തിന്റെ നേരെ ഓങ്ങുമ്പോൾ ഞാൻ യഹോവ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മിസ്രയീമ്യരെ ജാതികളുടെ ഇടയിൽ ചിന്നിച്ചു ദേശങ്ങളിൽ ചിതറിച്ചുകളയും; ഞാൻ യഹോവ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 നീ പ്രവചിച്ചുപറയേണ്ടതു: യഹോവയായ കർത്താവു ഇപ്രകാരം അരുളിച്ചെയ്യുന്നു: അയ്യോ, കഷ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ം! എന്നു മുറയി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ാൾ അടുത്തിരിക്കുന്നു! അതേ, യഹോവയുടെ നാൾ അടുത്തിരിക്കുന്നു! അതു മേഘമുള്ള ദിവസം, ജാതികളുടെ കാ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ിസ്രയീമിന്റെ നേരെ വാൾ വരും; മിസ്രയീമിൽ നിഹതന്മാർ വീഴുകയും അവർ അതിലെ സമ്പത്തു അപഹരിക്കയും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സ്ഥാനങ്ങൾ ഇടിക്കയും ചെയ്യുമ്പോൾ കൂശിൽ അതിവേദനയു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ൂശ്യരും പൂത്യരും ലൂദ്യരും സമ്മിശ്രജാതികളൊക്കെയും കൂബ്യരും സഖ്യതയിൽപെട്ട ദേശക്കാരും അവര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കൊണ്ടു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 ഇപ്രകാരം അരുളിച്ചെയ്യുന്നു: മിസ്രയീമിനെ താങ്ങുന്നവർ വീഴും; അതിന്റെ ബലത്തിന്റെ പ്രത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ണുപോകും; സെവേനേഗോപുരംമുതൽ അവർ വാൾകൊണ്ടു വീഴ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ശൂന്യദേശങ്ങളുടെ മദ്ധ്യേ ശൂന്യമായ്പോകും; അതിലെ പട്ടണങ്ങൾ ശൂന്യപട്ടണങ്ങളുടെ കൂട്ട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മിസ്രയീമിന്നു തീ വെച്ചിട്ടു അതിന്റെ സഹായക്കാരൊക്കെയും തകർന്നുപോകുമ്പോൾ ഞാൻ യഹോവയെ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 നാളിൽ ദൂതന്മാർ നിശ്ചിന്തന്മാരായ കൂശ്യരെ ഭയപ്പെടുത്തേണ്ടതിന്നു കപ്പലുകളിൽ കയറി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നിന്നു പുറപ്പെടും; അപ്പോൾ മിസ്രയീമിന്റെ നാളിൽ എന്നപോലെ അവർക്കു അതിവേദന ഉണ്ടാകും; ഇതാ,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യായ കർത്താവു ഇപ്രകാരം അരുളിച്ചെയ്യുന്നു: ഞാൻ ബാബേൽ രാജാവായ നെബൂഖദ്നേസരിന്റെ കയ്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ന്റെ പുരുഷാരത്തെ ഇല്ലാത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േശത്തെ നശിപ്പിക്കേണ്ടതിന്നു അവനെയും അവനോടുകൂടെ ജാതികളിൽ ഭയങ്കരന്മാരായ അവന്റെ ജന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ം; അവർ മിസ്രയീമിന്റെ നേരെ വാൾ ഊരി ദേശത്തെ നിഹതന്മാരെക്കൊണ്ടു നിറ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നദികളെ വറ്റിച്ചു ദേശത്തെ ദുഷ്ടന്മാർക്കു വിറ്റുകളയും; ദേശത്തെയും അതിലുള്ള സകലത്തെ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യജാതികളുടെ കയ്യാൽ ശൂന്യമാക്കും; യഹോവയായ ഞാൻ അതു അരുളിച്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2026-10-21T07:05:07Z</dcterms:created>
  <dcterms:modified xsi:type="dcterms:W3CDTF">2026-10-21T07:05:07Z</dcterms:modified>
  <dc:title>യെഹെസ്കേൽ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