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presProps" Target="presProps.xml"/>
  <Relationship Id="rId64" Type="http://schemas.openxmlformats.org/officeDocument/2006/relationships/viewProps" Target="viewProps.xml"/>
  <Relationship Id="rId6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எஸ்றா இஸ்ரவேலின் தேவனாகிய கர்த்தர் அருளிய மோசேயின் நியாயப்பிரமாணத்திலே தேறின வேதபாரகனாயிருந்தான்; அவனுடைய தேவனாகிய கர்த்தருடைய கரம் அவன்மேல் இருந்ததினால், அவன் கேட்டவைகளையெல்லாம் ராஜா அவனுக்குக் கொடு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ோடேகூட இஸ்ரவேல் புத்திரரிலும், ஆசாரியரிலும், லேவியரிலும், பாடகரிலும், வாசல் காவலாளரிலும், நிதனீமியரிலும், சிலர் அர்தசஷ்டா ராஜாவின் ஏழாம் வருஷத்திலே எருசலேமுக்குப் 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ோடேகூட இஸ்ரவேல் புத்திரரிலும், ஆசாரியரிலும், லேவியரிலும், பாடகரிலும், வாசல் காவலாளரிலும், நிதனீமியரிலும், சிலர் அர்தசஷ்டா ராஜாவின் ஏழாம் வருஷத்திலே எருசலேமுக்குப் 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ோடேகூட இஸ்ரவேல் புத்திரரிலும், ஆசாரியரிலும், லேவியரிலும், பாடகரிலும், வாசல் காவலாளரிலும், நிதனீமியரிலும், சிலர் அர்தசஷ்டா ராஜாவின் ஏழாம் வருஷத்திலே எருசலேமுக்குப் 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ஐந்தாம் மாதத்தில் அவன் எருசலேமுக்கு வந்தான்; அது அந்த ராஜாவின் ஏழாம் வருஷமான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தலாம் மாதம் முதல்தேதியிலே அவன் பாபிலோனிலிருந்து பிரயாணமாகப் புறப்பட்டு, ஐந்தாம் மாதம் முதல்தேதியிலே தன் தேவனுடைய தயவுள்ள கரம் தன்மேலிருந்ததினால் எருசலேமுக்கு வந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தலாம் மாதம் முதல்தேதியிலே அவன் பாபிலோனிலிருந்து பிரயாணமாகப் புறப்பட்டு, ஐந்தாம் மாதம் முதல்தேதியிலே தன் தேவனுடைய தயவுள்ள கரம் தன்மேலிருந்ததினால் எருசலேமுக்கு வ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வேதத்தை ஆராயவும், அதின்படி செய்யவும், இஸ்ரவேலிலே கட்டளைகளையும் நீதிநியாயங்களையும் உபதேசிக்கவும், எஸ்றா தன் இருதயத்தைப் பக்குவப்படுத்தியிரு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வேதத்தை ஆராயவும், அதின்படி செய்யவும், இஸ்ரவேலிலே கட்டளைகளையும் நீதிநியாயங்களையும் உபதேசிக்கவும், எஸ்றா தன் இருதயத்தைப் பக்குவப்படுத்தியிரு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கற்பனைகளின் வார்த்தைகளிலும், அவர் இஸ்ரவேலுக்குக் கொடுத்த கட்டளைகளிலும் படித்துத் தேறின வேதபாரகனாகிய எஸ்றா என்னும் ஆசாரியனுக்கு, ராஜாவாகிய அர்தசஷ்டா கொடுத்த சன்னதின் நகலாவது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ந்த வர்த்தமானங்களுக்குப்பின்பு, செராயாவின் குமாரனாகிய எஸ்றா, பெர்சியாவின் ராஜாவாகிய அர்தசஷ்டா அரசாளுகிற காலத்திலே பாபிலோனிலிருந்து வந்தான்; இந்தச் செராயா அசரியாவின் குமாரன், இவன் இல்க்கியாவின் குமார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கற்பனைகளின் வார்த்தைகளிலும், அவர் இஸ்ரவேலுக்குக் கொடுத்த கட்டளைகளிலும் படித்துத் தேறின வேதபாரகனாகிய எஸ்றா என்னும் ஆசாரியனுக்கு, ராஜாவாகிய அர்தசஷ்டா கொடுத்த சன்னதின் நகலாவது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ாதிராஜாவாகிய அர்தசஷ்டா பரலோகத்தின் தேவனுடைய நியாயப்பிரமாணத்தைப் போதிக்கிற உத்தம வேதபாரகனாகிய எஸ்றா என்னும் ஆசாரியனுக்குப் பூரண சமாதானமுண்டாக வாழ்த்தி எழுதுகிறது என்னவென்றால்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ாதிராஜாவாகிய அர்தசஷ்டா பரலோகத்தின் தேவனுடைய நியாயப்பிரமாணத்தைப் போதிக்கிற உத்தம வேதபாரகனாகிய எஸ்றா என்னும் ஆசாரியனுக்குப் பூரண சமாதானமுண்டாக வாழ்த்தி எழுதுகிறது என்னவென்றால்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ம்முடைய ராஜ்யத்தில் இருக்கிற இஸ்ரவேல் ஜனத்திலும், அதின் ஆசாரியரிலும் லேவியரிலும், உன்னோடேகூட எருசலேமுக்குப் போக மனப்பூர்வமாயிருக்கிற யாவரும் போகலாம் என்று நம்மாலே உத்தரவா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ம்முடைய ராஜ்யத்தில் இருக்கிற இஸ்ரவேல் ஜனத்திலும், அதின் ஆசாரியரிலும் லேவியரிலும், உன்னோடேகூட எருசலேமுக்குப் போக மனப்பூர்வமாயிருக்கிற யாவரும் போகலாம் என்று நம்மாலே உத்தரவா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உன் கையிலிருக்கிற உன் தேவனுடைய நியாயப்பிரமாணத்தின்படி, யூதாவையும் எருசலேமையும் விசாரித்து நடத்தவ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உன் கையிலிருக்கிற உன் தேவனுடைய நியாயப்பிரமாணத்தின்படி, யூதாவையும் எருசலேமையும் விசாரித்து நடத்தவ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ும் அவருடைய மந்திரிமாரும் எருசலேமில் வாசம்பண்ணுகிற இஸ்ரவேலின் தேவனுக்கு மனப்பூர்வமாய்க் கொடுத்த வெள்ளியையும் பொன்னைய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ும் அவருடைய மந்திரிமாரும் எருசலேமில் வாசம்பண்ணுகிற இஸ்ரவேலின் தேவனுக்கு மனப்பூர்வமாய்க் கொடுத்த வெள்ளியையும் பொன்னைய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பிலோன் சீமையெங்கும் உனக்குக் கிடைக்கும் எல்லா வெள்ளியையும் பொன்னையும், உன்னுடைய ஜனமும் ஆசாரியரும் எருசலேமிலுள்ள தங்கள் தேவனுடைய ஆலயத்துக்கென்று மனஉற்சாகமாய்க் கொடுக்கும் காணிக்கைகளையும் நீ கொண்டுபோகவும், நீ ராஜாவினாலும் அவருடைய ஏழு மந்திரிமாராலும் அனுப்பப்படுகிறாய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ந்த வர்த்தமானங்களுக்குப்பின்பு, செராயாவின் குமாரனாகிய எஸ்றா, பெர்சியாவின் ராஜாவாகிய அர்தசஷ்டா அரசாளுகிற காலத்திலே பாபிலோனிலிருந்து வந்தான்; இந்தச் செராயா அசரியாவின் குமாரன், இவன் இல்க்கியாவின் குமார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பிலோன் சீமையெங்கும் உனக்குக் கிடைக்கும் எல்லா வெள்ளியையும் பொன்னையும், உன்னுடைய ஜனமும் ஆசாரியரும் எருசலேமிலுள்ள தங்கள் தேவனுடைய ஆலயத்துக்கென்று மனஉற்சாகமாய்க் கொடுக்கும் காணிக்கைகளையும் நீ கொண்டுபோகவும், நீ ராஜாவினாலும் அவருடைய ஏழு மந்திரிமாராலும் அனுப்பப்படுகிறாய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பிலோன் சீமையெங்கும் உனக்குக் கிடைக்கும் எல்லா வெள்ளியையும் பொன்னையும், உன்னுடைய ஜனமும் ஆசாரியரும் எருசலேமிலுள்ள தங்கள் தேவனுடைய ஆலயத்துக்கென்று மனஉற்சாகமாய்க் கொடுக்கும் காணிக்கைகளையும் நீ கொண்டுபோகவும், நீ ராஜாவினாலும் அவருடைய ஏழு மந்திரிமாராலும் அனுப்பப்படுகிறாய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அந்தத் திரவியத்தினால் நீ தாமதமின்றி காளைகளையும் ஆட்டுக்கடாக்களையும், ஆட்டுக்குட்டிகளையும், அவைகளுக்கடுத்த போஜனபலிகளையும், பானபலிகளையும் வாங்கி, அவைகளை எருசலேமிலுள்ள உங்கள்தேவனுடைய ஆலயத்துப் பலிபீடத்தின்மேல் செலுத்துவ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அந்தத் திரவியத்தினால் நீ தாமதமின்றி காளைகளையும் ஆட்டுக்கடாக்களையும், ஆட்டுக்குட்டிகளையும், அவைகளுக்கடுத்த போஜனபலிகளையும், பானபலிகளையும் வாங்கி, அவைகளை எருசலேமிலுள்ள உங்கள்தேவனுடைய ஆலயத்துப் பலிபீடத்தின்மேல் செலுத்துவ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ீதியான வெள்ளியையும் பொன்னையும் கொண்டு செய்யவேண்டியது இன்னதென்று உனக்கும் உன் சகோதரருக்கும் நலமாய்த் தோன்றுகிறபடி அதை உங்கள் தேவனுடைய சித்தத்தின்படியே செய்ய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ீதியான வெள்ளியையும் பொன்னையும் கொண்டு செய்யவேண்டியது இன்னதென்று உனக்கும் உன் சகோதரருக்கும் நலமாய்த் தோன்றுகிறபடி அதை உங்கள் தேவனுடைய சித்தத்தின்படியே செய்ய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ேவனுடைய ஆலயத்தின் ஆராதனைக்காக உனக்குக் கொடுக்கப்பட்ட பணிமுட்டுகளையும் நீ எருசலேமின் தேவனுடைய சந்நிதியில் ஒப்புவிக்கக்கடவ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ேவனுடைய ஆலயத்தின் ஆராதனைக்காக உனக்குக் கொடுக்கப்பட்ட பணிமுட்டுகளையும் நீ எருசலேமின் தேவனுடைய சந்நிதியில் ஒப்புவிக்கக்கடவாய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னும் உன் தேவனுடைய ஆலயத்துக்கு அவசியமாய்க் கொடுக்கவேண்டியிருப்பதை, நீ ராஜாவின் கஜானாவிலிருந்து வாங்கிக் கொடுப்பாய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னும் உன் தேவனுடைய ஆலயத்துக்கு அவசியமாய்க் கொடுக்கவேண்டியிருப்பதை, நீ ராஜாவின் கஜானாவிலிருந்து வாங்கிக் கொடுப்பாய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வன் சல்லூமின் குமாரன், இவன் சாதோக்கின் குமாரன், இவன் அகிதூபின் குமாரன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க்கு அப்புறத்திலிருக்கிற எல்லா கஜான்சிகளுக்கும் அர்தசஷ்டா என்னும் ராஜாவாகிய நாம் இடுகிற கட்டளை என்னவென்றால், பரலோகத்தின் தேவனுடைய நியாயப்பிரமாணத்தைப் போதிக்கும் வேதபாரகனாகிய எஸ்றா என்னும் ஆசாரியன் நூறுதாலந்து வெள்ளி, ஆற்றுக்கலக்கோதுமை, நூற்றுக்கலத் திராட்சரசம், நூற்றுக்கல எண்ணெய்மட்டும் உங்களைக் கேட்பவை எல்லாவற்றைய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க்கு அப்புறத்திலிருக்கிற எல்லா கஜான்சிகளுக்கும் அர்தசஷ்டா என்னும் ராஜாவாகிய நாம் இடுகிற கட்டளை என்னவென்றால், பரலோகத்தின் தேவனுடைய நியாயப்பிரமாணத்தைப் போதிக்கும் வேதபாரகனாகிய எஸ்றா என்னும் ஆசாரியன் நூறுதாலந்து வெள்ளி, ஆற்றுக்கலக்கோதுமை, நூற்றுக்கலத் திராட்சரசம், நூற்றுக்கல எண்ணெய்மட்டும் உங்களைக் கேட்பவை எல்லாவற்றைய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க்கு அப்புறத்திலிருக்கிற எல்லா கஜான்சிகளுக்கும் அர்தசஷ்டா என்னும் ராஜாவாகிய நாம் இடுகிற கட்டளை என்னவென்றால், பரலோகத்தின் தேவனுடைய நியாயப்பிரமாணத்தைப் போதிக்கும் வேதபாரகனாகிய எஸ்றா என்னும் ஆசாரியன் நூறுதாலந்து வெள்ளி, ஆற்றுக்கலக்கோதுமை, நூற்றுக்கலத் திராட்சரசம், நூற்றுக்கல எண்ணெய்மட்டும் உங்களைக் கேட்பவை எல்லாவற்றைய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ேண்டிய உப்பையும், தாமதமில்லாமல் கொடுக்கவ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ேண்டிய உப்பையும், தாமதமில்லாமல் கொடுக்கவ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ரலோகத்தின் தேவனுடைய கற்பனையின்படியே, எது தேவையாயிருக்குமோ அதுவெல்லாம் பரலோகத்தின் தேவனுடைய ஆலயத்திற்கு ஜாக்கிரதையாய்ச் செலுத்தப்படவும் வேண்டும்; ராஜாவும் அவர் குமாரரும் ஆளும் ராஜ்யத்தின்மேல் கடுங்கோபம் வருவான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ரலோகத்தின் தேவனுடைய கற்பனையின்படியே, எது தேவையாயிருக்குமோ அதுவெல்லாம் பரலோகத்தின் தேவனுடைய ஆலயத்திற்கு ஜாக்கிரதையாய்ச் செலுத்தப்படவும் வேண்டும்; ராஜாவும் அவர் குமாரரும் ஆளும் ராஜ்யத்தின்மேல் கடுங்கோபம் வருவான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னும் ஆசாரியரும், லேவியரும், பாடகரும், வாசல் காவலாளரும், நிதனீமியரும், தேவனுடைய ஆலயத்தின் பணிவிடைக்காரருமான ஒருவன்மேலும் பகுதியாகிலும் தீர்வையாகிலும் ஆயமாகிலும் சுமத்தலாகாதென்று அவர்களைக்குறித்து உங்களுக்கு அறியப்படுத்துகிறோ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னும் ஆசாரியரும், லேவியரும், பாடகரும், வாசல் காவலாளரும், நிதனீமியரும், தேவனுடைய ஆலயத்தின் பணிவிடைக்காரருமான ஒருவன்மேலும் பகுதியாகிலும் தீர்வையாகிலும் ஆயமாகிலும் சுமத்தலாகாதென்று அவர்களைக்குறித்து உங்களுக்கு அறியப்படுத்துகிறோ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னும் ஆசாரியரும், லேவியரும், பாடகரும், வாசல் காவலாளரும், நிதனீமியரும், தேவனுடைய ஆலயத்தின் பணிவிடைக்காரருமான ஒருவன்மேலும் பகுதியாகிலும் தீர்வையாகிலும் ஆயமாகிலும் சுமத்தலாகாதென்று அவர்களைக்குறித்து உங்களுக்கு அறியப்படுத்துகிற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ன் அமரியாவின் குமாரன், இவன் அசரியாவின் குமாரன், இவன் மொராயோதின் குமாரன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நதிக்கு அப்புறத்திலிருந்து உன் தேவனுடைய நியாயப்பிரமாணங்களை அறிந்த சகல ஜனங்களும் நியாயம் விசாரிக்கத்தக்க துரைகளையும், நியாயாதிபதிகளையும், எஸ்றாவாகிய நீ உன்னிலுள்ள உன்தேவனுடைய ஞானத்தின்படியே ஏற்படுத்துவாயாக; அந்தப் பிரமாணங்களை அறியாதவர்களுக்கு அவைகளை உபதேசிக்கவுங்கடவாய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நதிக்கு அப்புறத்திலிருந்து உன் தேவனுடைய நியாயப்பிரமாணங்களை அறிந்த சகல ஜனங்களும் நியாயம் விசாரிக்கத்தக்க துரைகளையும், நியாயாதிபதிகளையும், எஸ்றாவாகிய நீ உன்னிலுள்ள உன்தேவனுடைய ஞானத்தின்படியே ஏற்படுத்துவாயாக; அந்தப் பிரமாணங்களை அறியாதவர்களுக்கு அவைகளை உபதேசிக்கவுங்கடவாய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நதிக்கு அப்புறத்திலிருந்து உன் தேவனுடைய நியாயப்பிரமாணங்களை அறிந்த சகல ஜனங்களும் நியாயம் விசாரிக்கத்தக்க துரைகளையும், நியாயாதிபதிகளையும், எஸ்றாவாகிய நீ உன்னிலுள்ள உன்தேவனுடைய ஞானத்தின்படியே ஏற்படுத்துவாயாக; அந்தப் பிரமாணங்களை அறியாதவர்களுக்கு அவைகளை உபதேசிக்கவுங்கடவாய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தேவனுடைய நியாயப்பிரமாணத்தின்படியேயும் ராஜாவினுடைய நியாயப்பிரமாணத்தின்படியேயும் செய்யாதவனெவனும் உடனே மரணத்துக்காகிலும், தேசத்துக்குப் புறம்பாக்குதலுக்காகிலும், அபராதத்துக்கரகிலும், காவலுக்காகிலும் தீர்க்கப்பட்டுத் தண்டிக்கப்படக்கடவனென்று எழுதியிருந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தேவனுடைய நியாயப்பிரமாணத்தின்படியேயும் ராஜாவினுடைய நியாயப்பிரமாணத்தின்படியேயும் செய்யாதவனெவனும் உடனே மரணத்துக்காகிலும், தேசத்துக்குப் புறம்பாக்குதலுக்காகிலும், அபராதத்துக்கரகிலும், காவலுக்காகிலும் தீர்க்கப்பட்டுத் தண்டிக்கப்படக்கடவனென்று எழுதியிருந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தேவனுடைய நியாயப்பிரமாணத்தின்படியேயும் ராஜாவினுடைய நியாயப்பிரமாணத்தின்படியேயும் செய்யாதவனெவனும் உடனே மரணத்துக்காகிலும், தேசத்துக்குப் புறம்பாக்குதலுக்காகிலும், அபராதத்துக்கரகிலும், காவலுக்காகிலும் தீர்க்கப்பட்டுத் தண்டிக்கப்படக்கடவனென்று எழுதியிரு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லுள்ள கர்த்தருடைய ஆலயத்தை அலங்கரிக்க, இப்படிப்பட்ட யோசனையை ராஜாவின் இருதயத்தில் அருளி, ராஜாவுக்கும் அவருடைய மந்திரிமார்களுக்கும் ராஜாவின் கைக்குள்ளான பலத்த எல்லா மகாப்பிரபுக்களுக்கும் முன்பாக எனக்குத்தயவு கிடைக்கப்பண்ணின எங்கள் பிதாக்களின் தேவனாகிய கர்த்தருக்கு ஸ்தோத்திர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லுள்ள கர்த்தருடைய ஆலயத்தை அலங்கரிக்க, இப்படிப்பட்ட யோசனையை ராஜாவின் இருதயத்தில் அருளி, ராஜாவுக்கும் அவருடைய மந்திரிமார்களுக்கும் ராஜாவின் கைக்குள்ளான பலத்த எல்லா மகாப்பிரபுக்களுக்கும் முன்பாக எனக்குத்தயவு கிடைக்கப்பண்ணின எங்கள் பிதாக்களின் தேவனாகிய கர்த்தருக்கு ஸ்தோத்திர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என் தேவனாகிய கர்த்தருடைய கரம் என்மேல் இருந்ததினால் நான் திடன்கொண்டு, இஸ்ரவேலில் சில தலைவரை என்னோடே கூடவரும்படி சேர்த்துக்கொண்ட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என் தேவனாகிய கர்த்தருடைய கரம் என்மேல் இருந்ததினால் நான் திடன்கொண்டு, இஸ்ரவேலில் சில தலைவரை என்னோடே கூடவரும்படி சேர்த்துக்கொண்ட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வன் சேராகியாவின் குமாரன், இவன் ஊசியின் குமாரன், இவன் புக்கியின் குமாரன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என் தேவனாகிய கர்த்தருடைய கரம் என்மேல் இருந்ததினால் நான் திடன்கொண்டு, இஸ்ரவேலில் சில தலைவரை என்னோடே கூடவரும்படி சேர்த்துக்கொண்ட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ன் அபிசுவாவின் குமாரன், இவன் பினெகாசின் குமாரன், இவன் எலெயாசாரின் குமாரன், இவன் பிரதான ஆசாரியனான ஆரோனின் குமார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எஸ்றா இஸ்ரவேலின் தேவனாகிய கர்த்தர் அருளிய மோசேயின் நியாயப்பிரமாணத்திலே தேறின வேதபாரகனாயிருந்தான்; அவனுடைய தேவனாகிய கர்த்தருடைய கரம் அவன்மேல் இருந்ததினால், அவன் கேட்டவைகளையெல்லாம் ராஜா அவனுக்குக் கொடு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எஸ்றா இஸ்ரவேலின் தேவனாகிய கர்த்தர் அருளிய மோசேயின் நியாயப்பிரமாணத்திலே தேறின வேதபாரகனாயிருந்தான்; அவனுடைய தேவனாகிய கர்த்தருடைய கரம் அவன்மேல் இருந்ததினால், அவன் கேட்டவைகளையெல்லாம் ராஜா அவனுக்குக் கொடுத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re went up some of the children of Israel, and of the priests, and the Levite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gers, and the porters, and the Nethinims, unto Jerusalem, in the seventh year of Artaxerxe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came to Jerusalem in the fifth month, which was in the seventh year of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upon the first day of the first month began he to go up from Babylon, and on the first da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ifth month came he to Jerusalem, according to the good hand of his God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Ezra had prepared his heart to seek the law of the LORD, and to do it, and to teach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statutes and 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w this is the copy of the letter that the king Artaxerxes gave unto Ezra the priest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after these things, in the reign of Artaxerxes king of Persia, Ezra the son of Seraiah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ribe, even a scribe of the words of the commandments of the LORD, and of his statutes to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rtaxerxes, king of kings, unto Ezra the priest, a scribe of the law of the God of heav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ect peace, and at such a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 make a decree, that all they of the people of Israel, and of his priests and Levites, i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alm, which are minded of their own freewill to go up to Jerusalem, go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asmuch as you are sent of the king, and of his seven counsellors, to enquire concerning Jud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Jerusalem, according to the law of your God which is in yours h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o carry the silver and gold, which the king and his counsellors have freely offere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od of Israel, whose habitation is in 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all the silver and gold that you can find in all the province of Babylon, with the free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Azariah, the son of Hilk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 of the people, and of the priests, offering willingly for the house of their God which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Jerusal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at you may buy speedily with this money bullocks, rams, lambs, with their food offering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drink offerings, and offer them upon the altar of the house of your God which is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atsoever shall seem good to you, and to your brethren, to do with the rest of the sil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gold, that do after the will of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vessels also that are given you for the service of the house of your God, those deliver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God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atsoever more shall be necessary for the house of your God, which you shall have occas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stow, bestow it out of the king's treasur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son of Shallum, the son of Zadok, the son of Ahitu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, even I Artaxerxes the king, do make a decree to all the treasurers which are beyo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ver, that whatsoever Ezra the priest, the scribe of the law of the God of heaven, shall requir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it be done speedil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Unto an hundred talents of silver, and to an hundred measures of wheat, and to an hundred bath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wine, and to an hundred baths of oil, and salt without prescribing how mu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atsoever is commanded by the God of heaven, let it be diligently done for the house of the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eaven: for why should there be wrath against the realm of the king and his son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lso we certify you, that concerning any of the priests and Levites, singers, port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thinims, or ministers of this house of God, it shall not be lawful to impose toll, tribute,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stom,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son of Amariah, the son of Azariah, the son of Meraio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you, Ezra, after the wisdom of your God, that is in yours hand, set magistrates and judg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may judge all the people that are beyond the river, all such as know the laws of your God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ach all of you them that know the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whosoever will not do the law of your God, and the law of the king, let judgment be execu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eedily upon him, whether it be unto death, or to banishment, or to confiscation of goods, or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mprison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lessed be the LORD God of our fathers, which has put such a thing as this in the king's hear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autify the house of the LORD which is in Jerusal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as extended mercy unto me before the king, and his counsellors, and before all the king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y princes. And I was strengthened as the hand of the LORD my God was upon me, and I gath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son of Zerahiah, the son of Uzzi, the son of Bukk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 out of Israel chief men to go up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son of Abishua, the son of Phinehas, the son of Eleazar, the son of Aaron the chief prie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is Ezra went up from Babylon; and he was a ready scribe in the law of Moses, which the LORD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 had given: and the king granted him all his request, according to the hand of the LOR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2026-07-18T23:36:04Z</dcterms:created>
  <dcterms:modified xsi:type="dcterms:W3CDTF">2026-07-18T23:36:04Z</dcterms:modified>
  <dc:title>எஸ்றா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