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ா உம்மை பாடுவேன்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ஸ்தோத்தர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யிரே எந்தன் இயேசுவே முழ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ால் ஸ்தோத்தர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வலதுப்பக்க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ைக்கப்படுவதில்லை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 நன்மைகள் உலகம் கொள்ள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வ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த்து நினைத்து ந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த்தானே ஆயுள் போத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ர் போல் உதிர்கின்ற வாழ்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லி கழ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உம்மை கூப்பிட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ங்கி அருகில்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கி உருகி ஜெபித்திட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பெலன் அள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ையே நான் மற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நினை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பக்கமும் நெருக்கப்பட்டும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டுங்கிப் போகவ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லே நான் அமிழ்ந்திட்ட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ிடப்படவ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பக்கப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துண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2026-09-16T22:08:21Z</dcterms:created>
  <dcterms:modified xsi:type="dcterms:W3CDTF">2026-09-16T22:08:21Z</dcterms:modified>
  <dc:title>துதிப் பாடல்கள் : 895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