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ாகிய யோயாக்கீம் என்னும் யூதா ராஜாவின் நாலாம் வருஷத்திலே நேரியாவின் குமாரனாகிய பாருக் இந்த வசனங்களை எரேமியாவின் வாய் சொல்ல ஒரு புஸ்தகத்தில் எழுதுகையில், எரேமியா தீர்க்கதரிசி அவனிடத்தில் பேச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ாகிய யோயாக்கீம் என்னும் யூதா ராஜாவின் நாலாம் வருஷத்திலே நேரியாவின் குமாரனாகிய பாருக் இந்த வசனங்களை எரேமியாவின் வாய் சொல்ல ஒரு புஸ்தகத்தில் எழுதுகையில், எரேமியா தீர்க்கதரிசி அவனிடத்தில் பேச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ாகிய யோயாக்கீம் என்னும் யூதா ராஜாவின் நாலாம் வருஷத்திலே நேரியாவின் குமாரனாகிய பாருக் இந்த வசனங்களை எரேமியாவின் வாய் சொல்ல ஒரு புஸ்தகத்தில் எழுதுகையில், எரேமியா தீர்க்கதரிசி அவனிடத்தில் பேச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ருக்கே, உன்னைக்குறித்து இஸ்ரவேலின் தேவனாகிய கர்த்தர் சொல்லுகிறது என்னவென்றா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: இப்பொழுது எனக்கு ஐயோ! கர்த்தர் என் நோவைச் சஞ்சலத்தால் வர்த்திக்கப்பண்ணினார், என் தவிப்பினால் இளைத்தேன், இளைப்பாறுதலைக் காணாதேபோனேன் என்று சொன்னாய் என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: இப்பொழுது எனக்கு ஐயோ! கர்த்தர் என் நோவைச் சஞ்சலத்தால் வர்த்திக்கப்பண்ணினார், என் தவிப்பினால் இளைத்தேன், இளைப்பாறுதலைக் காணாதேபோனேன் என்று சொன்னாய் என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கட்டினதையே நான் இடிக்கிறேன்; நான் நாட்டினதையே நான் பிடுங்குகிறேன்; இந்த முழுத்தேசத்துக்கும் இப்படியே நட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கட்டினதையே நான் இடிக்கிறேன்; நான் நாட்டினதையே நான் பிடுங்குகிறேன்; இந்த முழுத்தேசத்துக்கும் இப்படியே நட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னக்குப் பெரிய காரியங்களைத் தேடுகிறாயோ? தேடாதே; இதோ, மாம்சமான யாவர்மேலும் தீங்கை வரப்பண்ணுகிறேன் என்று கர்த்தர் சொல்லுகிறார்; ஆனாலும், நீ போகும் சகல ஸ்தலங்களிலும் உன் பிராணனை உனக்குக் கிடைக்கும் கொள்ளைப்பொருளாகத் தருகிறேன் என்று கர்த்தர் சொல்லுகிறார் என்று அவனுடனே சொல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னக்குப் பெரிய காரியங்களைத் தேடுகிறாயோ? தேடாதே; இதோ, மாம்சமான யாவர்மேலும் தீங்கை வரப்பண்ணுகிறேன் என்று கர்த்தர் சொல்லுகிறார்; ஆனாலும், நீ போகும் சகல ஸ்தலங்களிலும் உன் பிராணனை உனக்குக் கிடைக்கும் கொள்ளைப்பொருளாகத் தருகிறேன் என்று கர்த்தர் சொல்லுகிறார் என்று அவனுடனே சொல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னக்குப் பெரிய காரியங்களைத் தேடுகிறாயோ? தேடாதே; இதோ, மாம்சமான யாவர்மேலும் தீங்கை வரப்பண்ணுகிறேன் என்று கர்த்தர் சொல்லுகிறார்; ஆனாலும், நீ போகும் சகல ஸ்தலங்களிலும் உன் பிராணனை உனக்குக் கிடைக்கும் கொள்ளைப்பொருளாகத் தருகிறேன் என்று கர்த்தர் சொல்லுகிறார் என்று அவனுடனே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9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়োশিযের পুত্র যিহোয়াকীম তখন যিহূদার রাজা| যিহোয়াকীমের রাজত্বকালের চার বছরের মাথায় ভাব্বা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নেরিযের পুত্র বারূককে এই বার্তাগুলি বলেছিল| বারূক একটি খাতায় সেগুলি লিখেছিল| যিরমি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ূককে বলেছ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এই হল প্রভু ইস্রায়েলের ঈশ্বর, তোমাদের সম্বন্ধে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‘বারূক তুমি বলেছিলে: সেটা আমার জন্য খুব খারাপ| প্রভু আমার যন্ত্রণায় দুঃখ য়োগ করছেন| আমি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ন্ত্রণার দরুন ক্লান্ত এবং বিশ্রাম পাচ্ছি না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বলেছিলেন, “যিরমিয়, বারূককে একথা জানিয়ে দাও: ‘প্রভু যা বললেন তা হল, আমি যা বপন করেছি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ই আবার উপড়ে ফেলব| আমি যা সৃষ্টি করেছি আমিই আবার তা নষ্ট করে ফেলব| যিহূদার সর্বত্র এই ঘটনা ঘটা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বারূক, তুমি তোমার নিজের জন্য বিরাট একটা কিছুর খোঁজ করছ| কিন্তু এমন বিরাট জিনিষ খুঁজো না| কারণ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লোকের ওপর মারাত্মক ঘটনা ঘটাবো|’ কিন্তু তোমাকে আমি জীবিত ছেড়ে দেব, তুমি যেখানে খুশী পাল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তে পারো|”‘ প্রভু এই কথাগুলি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2026-10-20T09:14:47Z</dcterms:created>
  <dcterms:modified xsi:type="dcterms:W3CDTF">2026-10-20T09:14:47Z</dcterms:modified>
  <dc:title>যিরমিয় : 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