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बेतेलवासी भविष्यद्वक्ताओं के चेले एलीशा के पास आकर कहने लगे, क्या तुझे मालूम है कि आज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स्वामी को तेरे ऊपर से उठा लेने पर है? उसने कहा, हां, मुझे भी यह मालूम है, तुम चुप र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एलिय्याह ने उस से कहा, हे एलीशा, यहोवा मुझे यरीहो को भेजता है; इसलिये तू यहीं ठहरा रह: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यहोवा के और तेरे जीवन की शपथ मैं तुझे नहीं छोड़ने का; सो वे यरीहो को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रीहोवासी भविष्यद्वक्ताओं के चेले एलीशा के पास आकर कहने लगे, क्या तुझे मालूम है कि आज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स्वामी को तेरे ऊपर से उठा लेने पर है? उसने उत्तर दिया, हां मुझे भी मालूम है, तुम चुप र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एलिय्याह ने उस से कहा, यहोवा मुझे यरदन तक भेजता है, सो तू यहीं ठहरा रह; उसने कहा, यहोवा क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जीवन की शपथ मैं तुझे नहीं छोड़ने का; सो वे दोनों आगे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भविष्यद्वक्ताओं के चेलों में से पचास जन जा कर उनके साम्हने दूर खड़े हुए, और वे दोनों यरद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ीर खड़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एलिय्याह ने अपनी चद्दर पकड़ कर ऐंठ ली, और जल पर मारा, तब वह इधर उधर दो भाग हो गया; और वे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ल ही स्थल पार उत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के पार पहुंचने पर एलिय्याह ने एलीशा से कहा, उस से पहिले कि मैं तेरे पास से उठा लिये जाऊं ज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चाहे कि मैं तेरे लिये करूं वह मांग; एलीशा ने कहा, तुझ में जो आत्मा है, उसका दूना भाग मुझे मि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एलिय्याह ने कहा, तू ने कठिन बात मांगी है, तौभी यदि तू मुझे उठा लिये जाने के बाद देखने पाए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लिये ऐसा ही होगा; नहीं तो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े चलते चलते बातें कर रहे थे, कि अचानक एक अग्नि मय रथ और अग्निमय घोड़ों ने उन को अलग अलग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एलिय्याह बवंडर में हो कर स्वर्ग 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े एलीशा देखता और पुकारता रहा, हाय मेरे पिता! हाय मेरे पिता! हाय इस्राएल के रथ और सवारो!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को फिर देख न पड़ा, तब उसने अपने वस्त्र पाड़े और फाड़कर दो भाग क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उसने एलिय्याह की चद्दर उठाई जो उस पर से गिरी थी, और वह लौट गया, और यरदन के तीर पर खड़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सने एलिय्याह की वह चद्दर जो उस पर से गिरी थी, पकड़ कर जल पर मारी और कहा, एलिय्याह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कहां है? जब उसने जल पर मारा, तब वह इधर उधर दो भाग हो गया और एलीशा पार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े देखकर भविष्यद्वक्ताओं के चेले जो यरीहो में उसके साम्हने थे, कहने लगे, एलिय्याह में जो आत्म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वही एलीशा पर ठहर गई है; सो वे उस से मिलने को आए और उसके साम्हने भूमि तक झुक कर दण्डवत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न्होंने उस से कहा, सुन, तेरे दासों के पास पचास बलवान पुरुष हैं, वे जा कर तेरे स्वाम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ूढें, सम्भव है कि क्या जाने यहोवा के आत्मा ने उसको उठा कर किसी पहाड़ पर वा किसी तराई में डाल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; उसने कहा, मत भेज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उन्होंने उसको यहां तक दबाया कि वह लज्जित हो गया, तब उसने कहा, भेज दो; सो उन्होंने पचास पुरु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 दिए, और वे उसे तीन दिन तक ढूंढ़ते रहे परन्तु न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 समय तक वह यरीहो में ठहरा रहा, सो जब वे उसके पास लौट आए, तब उसने उन से कहा, क्या मैं ने तु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कहा था, कि मत जा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 नगर के निवासियों ने एलीशा से कहा, देख, यह नगर मनभावने स्थान पर बसा है, जैसा मेरा प्रभु देख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परन्तु पानी बुरा है; और भूमि गर्भ गिरानेवा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ने कहा, एक नये प्याले में नमक डालकर मेरे पास ले आओ; वे उसे उसके पास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वह जल के सोते के पास निकल गया, और उस में नमक डालकर कहा, यहोवा यों कहता है, कि मैं यह पानी ठी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ेता हूँ, जिस से वह फिर कभी मृत्यु वा गर्भ गिरने का कारण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एलीशा के इस वचन के अनुसार पानी ठीक हो गया, और आज तक ऐसा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होवा एलिय्याह को बवंडर के द्वारा स्वर्ग में उठा लेने को था, तब एलिय्याह और एलीशा दोनों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 गिलगाल से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लिय्याह ने एलीशा से कहा, यहोवा मुझे बेतेल तक भेजता है इसलिये तू यहीं ठहरा रह। एलीशा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और तेरे जीवन की शपथ मैं तुझे नहीं छोड़ने का; इसलिये वे बेतेल को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हां से वह बेतेल को चला, और मार्ग की चढ़ाई में चल रहा था कि नगर से छोटे लड़के निकलकर उसका ठट्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े कहने लगे, हे चन्दुए चढ़ जा, हे चन्दुए चढ़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उसने पीछे की ओर फिर कर उन पर दृष्टि की और यहोवा के नाम से उन को शाप दिया, तब जंगल में से द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ीछिनियों ने निकल कर उन में से बयालीस लड़के फाड़ डा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वहां से वह कर्म्मेल को गया, और फिर वहां से शोमरोन को लौ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2026-10-21T09:38:11Z</dcterms:created>
  <dcterms:modified xsi:type="dcterms:W3CDTF">2026-10-21T09:38:11Z</dcterms:modified>
  <dc:title>2 राजा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