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மகனே, தேனைச் சாப்பிடு, அது நல்லது; கூட்டிலிருந்து ஒழுகும் தேன் உன் வாய்க்கு இன்ப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ஞானத்தை அறிந்துகொள்வது உன் ஆத்துமாவுக்கு இன்பமாயிருக்கும்; அதைப் பெற்றுக்கொண்டால், அது முடிவில் உதவும், உன் நம்பிக்கை வீண்போ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ஞானத்தை அறிந்துகொள்வது உன் ஆத்துமாவுக்கு இன்பமாயிருக்கும்; அதைப் பெற்றுக்கொண்டால், அது முடிவில் உதவும், உன் நம்பிக்கை வீண்போ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ஷ்டனே, நீ நீதிமானுடைய வாசஸ்தலத்துக்கு விரோதமாய்ப் பதிவிராதே; அவன் தங்கும் இடத்தைப் பாழாக்கிப்போட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மான் ஏழுதரம் விழுந்தாலும் திரும்பவும் எழுந்திருப்பான்; துன்மார்க்கரோ தீங்கிலே இடறுண்டு கிட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த்துரு விழும்போது சந்தோஷப்படாதே; அவன் இடறும்போது உன் இருதயம் களிகூராதி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தைக் காண்பார், அது அவர் பார்வைக்குப் பொல்லாப்பாயிருக்கும்; அப்பொழுது அவனிடத்தினின்று அவர் தமது கோபத்தை நீக்கிவி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ல்லாதவர்களைக் குறித்து எரிச்சலாகாதே; துன்மார்க்கர்மேல் பொறாமை கொள்ள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ுக்கு நல்முடிவு இல்லை; துன்மார்க்கனுடைய விளக்கு அணை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கனே, நீ கர்த்தருக்கும் ராஜாவுக்கும் பயந்து நட; கலகக்காரரோடு கலவ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டிதியில் அவர்களுடைய ஆபத்து எழும்பும்; அவர்கள் இருவரின் சங்காரத்தையும் அறிந்த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ஞானமுள்ளவர்களின் புத்திமதிகள் என்னவெனில்: நியாயத்திலே முகதாட்சிணியம் நல்லத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ுன்மார்க்கனைப் பார்த்து: நீதிமானாயிருக்கிறாய் என்று சொல்லுகிறவனை ஜனங்கள் சபிப்பார்கள், பிரஜைகள் அவனை வெற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க் கடிந்துகொள்ளுகிறவர்கள்மேல் பிரியமுண்டாகும், அவர்களுக்கு உத்தம ஆசீர்வாதம் கிடை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ம்மையான மறுமொழி சொல்லுகிறவன் உதடுகளை முத்தமிடுகிறவனுக்குச் சமான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் உன் வேலையை எத்தனப்படுத்தி, வயலில் அதை ஒழுங்காக்கி, பின்பு உன் வீட்டைக் கட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மின்றிப் பிறனுக்கு விரோதமாய்ச் சாட்சியாக ஏற்படாதே; உன் உதடுகளினால் வஞ்சகம் பேசா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எனக்குச் செய்த பிரகாரம் நானும் அவனுக்குச் செய்வேன், அவன் செய்கைக்குத்தக்கதாக நானும் அவனுக்குச் சரிக்கட்டுவேன் என்று நீ சொல்ல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எனக்குச் செய்த பிரகாரம் நானும் அவனுக்குச் செய்வேன், அவன் செய்கைக்குத்தக்கதாக நானும் அவனுக்குச் சரிக்கட்டுவேன் என்று நீ சொல்ல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ோம்பேறியின் வயலையும், மதியீனனுடைய திராட்சத்தோட்டத்தையும் கடந்துபோ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 மனுஷர்மேல் பொறாமைகொள்ளாதே; அவர்களோடே இருக்கவும் விரும்ப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அதெல்லாம் முள்ளுக்காடாயிருந்தது; நிலத்தின் முகத்தைக் காஞ்சொறி மூடினது; அதின் கற்சுவர் இடிந்து கிட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அதெல்லாம் முள்ளுக்காடாயிருந்தது; நிலத்தின் முகத்தைக் காஞ்சொறி மூடினது; அதின் கற்சுவர் இடிந்து கிட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கொடுமையை யோசிக்கும், அவர்கள் உதடுகள் தீவினையைப் பேச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ைக் கண்டு சிந்தனைபண்ணினேன்; அதை நோக்கிப் புத்தியடைந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ு ஞானத்தினாலே கட்டப்பட்டு, விவேகத்தினாலே நிலைநிறுத்த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னுங்கொஞ்சம் உறங்கட்டும், இன்னுங்கொஞ்சம் கைமுடக்கிக்கொண்டு நித்திரை செய்யட்டும் என்பாய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தரித்திரம் வழிப்போக்கனைப்போலும், உன் வறுமை ஆயுதமணிந்தவனைப்போலும் வ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ிவினாலே அறைகளில் அருமையும் இனிமையுமான சகல விதைப்பொருள்களும் நிறைந்த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முள்ளவன் பெலமுள்ளவன்; அறிவுள்ளவன் தன் வல்லமையை அதிகரிக்கப்பண்ண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ல்யோசனை செய்து யுத்தம்பண்ணு; ஆலோசனைக்காரர் அநேகரால் ஜெயங்கிடை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க்கு ஞானம் எட்டாத உயரமாயிருக்கும்; அவன் நியாயஸ்தலத்தில் தன் வாயைத் திற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வினைசெய்ய உபாயஞ்செய்கிறவன் துஷ்டன் என்னப்ப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யநோக்கம் பாவமாம்; பரியாசக்காரன் மனுஷருக்கு அருவருப்பான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த்துக்காலத்தில் நீ சோர்ந்துபோவாயானால் உன் பெலன் குறுகின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த்துக்கு ஒப்பிக்கப்பட்டவர்களையும், கொலையுண்ணப்போகிறவர்களையும் விடுவிக்கக்கூடுமானால் விடுவ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றியோம் என்பாயாகில், இருதயங்களைச் சோதிக்கிறவர் அறியாரோ? உன் ஆத்துமாவைக் காக்கிறவர் கவனியாரோ? அவர் மனுஷருக்கு அவனவன் கிரியைக்குத்தக்கதாகப் பலனளியார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றியோம் என்பாயாகில், இருதயங்களைச் சோதிக்கிறவர் அறியாரோ? உன் ஆத்துமாவைக் காக்கிறவர் கவனியாரோ? அவர் மனுஷருக்கு அவனவன் கிரியைக்குத்தக்கதாகப் பலனளியா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കനേ, തേൻ തിന്നുക; അതു നല്ലതല്ലോ; തേങ്കട്ട നിന്റെ അണ്ണാക്കിന്നു മധുര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്ഞാനവും നിന്റെ ഹൃദയത്തിന്നു അങ്ങനെ തന്നേ എന്നറിക; നീ അതു പ്രാപിച്ചാൽ പ്രതിഫലം ഉണ്ടാകും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ാശെക്കു ഭംഗം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ുഷ്ടാ, നീ നീതിമാന്റെ പാർപ്പിടത്തിന്നു പതിയിരിക്കരുതു; അവന്റെ വിശ്രാമസ്ഥലത്തെ നശിപ്പ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തിമാൻ ഏഴുപ്രാവശ്യം വീണാലും എഴുന്നേല്ക്കും; ദുഷ്ടന്മാരോ അനർത്ഥത്തിൽ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ശത്രു വീഴുമ്പോൾ സന്തോഷിക്കരുതു; അവൻ ഇടറുമ്പോൾ നിന്റെ ഹൃദയം ആനന്ദ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 കണ്ടിട്ടു അവന്നു ഇഷ്ടക്കേടാകുവാനും തന്റെ കോപം അവങ്കൽനിന്നു മാറ്റിക്കളവാനും മ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ുഷ്‌പ്രവൃത്തിക്കാർ നിമിത്തം മുഷിയരുതു; ദുഷ്ടന്മാരോടു അസൂയപ്പെട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ോഷിക്കു പ്രതിഫലമുണ്ടാകയില്ല; ദുഷ്ടന്റെ വിളക്കു കെട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കനേ, യഹോവയെയും രാജാവിനെയും ഭയപ്പെടുക; മത്സരികളോടു ഇടപെ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രുടെ ആപത്തു പെട്ടെന്നു വരും; രണ്ടു കൂട്ടർക്കും വരുന്ന നാശം ആരറിയ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വയും ജ്ഞാനികളുടെ വാക്യങ്ങൾ. ന്യായവിസ്താരത്തിൽ മുഖദാക്ഷിണ്യം നന്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ുഷ്ടനോടു നീ നീതിമാൻ എന്നു പറയുന്നവനെ ജാതികൾ ശപിക്കയും വംശങ്ങൾ വെറു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െ ശാസിക്കുന്നവർക്കോ നന്മ ഉണ്ടാകും; നല്ലോരനുഗ്രഹം അവരുടെ മേ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േരുള്ള ഉത്തരം പറയുന്നവൻ അധരങ്ങളെ ചുംബ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െളിയിൽ നിന്റെ വേല ചെയ്ക; വയലിൽ എല്ലാം തീർക്കുക; പിന്നെത്തേതിൽ നിന്റെ വീടു പണിയ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ാരണം കൂടാതെ കൂട്ടുകാരന്നു വിരോധമായി സാക്ഷിനിൽക്കരുതു; നിന്റെ അധരംകൊണ്ടു ചതി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എന്നോടു ചെയ്തതുപോലെ ഞാൻ അവനോടു ചെയ്യുമെന്നും ഞാൻ അവന്നു അവന്റെ പ്രവൃത്തിക്ക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ം എന്നും നീ പറ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ാൻ മടിയന്റെ കണ്ടത്തിന്നരികെയും ബുദ്ധിഹീനന്റെ മുന്തിരിത്തോട്ടത്തിന്നു സമീപെയും കൂടി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ുഷ്ടന്മാരോടു അസൂയപ്പെടരുതു; അവരോടുകൂടെ ഇരിപ്പാൻ ആഗ്രഹ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ിടെ മുള്ളു പടർന്നുപിടിച്ചിരിക്കുന്നതും തൂവ നിറഞ്ഞു നിലം മൂടിയിരിക്കുന്നതും അതിന്റെ കന്മ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ഞ്ഞുകിട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ുടെ ഹൃദയം സാഹസം ചിന്തിക്കുന്നു; അവരുടെ അധരം വേണ്ടാതന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ൻ അതു നോക്കി വിചാരിക്കയും അതു കണ്ടു ഉപദേശം പ്രാപ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്ഞാനംകൊണ്ടു ഭവനം പണിയുന്നു; വിവേകംകൊണ്ടു അതു സ്ഥിരമായി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കുറെക്കൂടെ ഉറക്കം, കുറെക്കൂടെ നിദ്ര, കുറെക്കൂടെ കൈ കെട്ടി കിട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ങ്ങനെ നിന്റെ ദാരിദ്ര്യം വഴിപോക്കനെപ്പോലെയും നിന്റെ ബുദ്ധിമുട്ടു ആയുധപാണിയെപ്പോലെയ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രിജ്ഞാനംകൊണ്ടു അതിന്റെ മുറികളിൽ വലിയേറിയതും മനോഹരവുമായ സകല സമ്പത്തും നിറഞ്ഞ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്ഞാനിയായ പുരുഷൻ ബലവാനാകുന്നു; പരിജ്ഞാനമുള്ളവൻ ബലം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ഭരണസാമർത്ഥ്യത്തോടെ നീ യുദ്ധം നടത്തി ജയിക്കും; മന്ത്രിമാരുടെ ബഹുത്വത്തിൽ രക്ഷയ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്ഞാനം ഭോഷന്നു അത്യുന്നതമായിരിക്കുന്നു; അവൻ പട്ടണവാതിൽക്കൽ വായ് തുറ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ോഷം ചെയ്‍വാൻ നിരൂപിക്കുന്നവനെ ദുഷ്കർമ്മി എന്നു പറഞ്ഞുവ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ോഷന്റെ നിരൂപണം പാപം തന്നേ; പരിഹാസി മനുഷ്യർക്കു വെറുപ്പ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ഷ്ടകാലത്തു നീ കുഴഞ്ഞുപോയാൽ നിന്റെ ബലം നഷ്ട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രണത്തിന്നു കൊണ്ടുപോകുന്നവരെ വിടുവിക്ക; കുലെക്കായി വിറെച്ചു ചെല്ലുന്നവരെ രക്ഷിപ്പാൻ നോ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ൾ അറിഞ്ഞില്ലല്ലോ എന്നു നീ പറഞ്ഞാൽ ഹൃദയങ്ങളെ തൂക്കിനോക്കുന്നവൻ ഗ്രഹിക്കയില്ലയോ?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ണനെ കാക്കുന്നവൻ അറികയില്ലയോ? അവൻ മനുഷ്യന്നു പ്രവൃത്തിക്കു തക്കവണ്ണം പകരം കൊടു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2026-10-20T02:03:25Z</dcterms:created>
  <dcterms:modified xsi:type="dcterms:W3CDTF">2026-10-20T02:03:25Z</dcterms:modified>
  <dc:title>സദൃശവാക്യങ്ങൾ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