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presProps" Target="presProps.xml"/>
  <Relationship Id="rId62" Type="http://schemas.openxmlformats.org/officeDocument/2006/relationships/viewProps" Target="viewProps.xml"/>
  <Relationship Id="rId6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சியாவின் குமாரனும் யூதாவின் ராஜாவுமாகிய யோயாக்கீமுடைய ராஜ்யபாரத்தின் துவக்கத்திலே கர்த்தரால் எரேமியாவுக்கு, உண்டான வார்த்தை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சியாவின் குமாரனும் யூதாவின் ராஜாவுமாகிய யோயாக்கீமுடைய ராஜ்யபாரத்தின் துவக்கத்திலே கர்த்தரால் எரேமியாவுக்கு, உண்டான வார்த்தை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என்னை நோக்கி: நீ உனக்குக் கயிறுகளையும் நுகங்களையும் உண்டுபண்ணி, அவைகளை உன் கழுத்திலே பூட்டிக்கொண்ட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என்னை நோக்கி: நீ உனக்குக் கயிறுகளையும் நுகங்களையும் உண்டுபண்ணி, அவைகளை உன் கழுத்திலே பூட்டிக்கொண்ட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ைகளை எருசலேமுக்குச் சிதேக்கியா ராஜாவினிடத்தில் வரும் ஸ்தானாபதிகள் கையிலே ஏதோமின் ராஜாவுக்கும் மோவாபின் ராஜாவுக்கும், அம்மோன் புத்திரரின் ராஜாவுக்கும், தீருவின் ராஜாவுக்கும், சீதோனின் ராஜாவுக்கும் அனுப்பி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ைகளை எருசலேமுக்குச் சிதேக்கியா ராஜாவினிடத்தில் வரும் ஸ்தானாபதிகள் கையிலே ஏதோமின் ராஜாவுக்கும் மோவாபின் ராஜாவுக்கும், அம்மோன் புத்திரரின் ராஜாவுக்கும், தீருவின் ராஜாவுக்கும், சீதோனின் ராஜாவுக்கும் அனுப்பி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தங்கள் எஜமான்களுக்குச் சொல்லும்படிக் கற்பிக்கவேண்டுமென்று இஸ்ரவேலின் தேவனாகிய சேனைகளின் கர்த்தர் உரைக்கிறது என்னவென்றால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பூமியையும் மனுஷனையும் பூமியின்மேலுள்ள மிருகஜீவன்களையும் என் மகா பலத்தினாலும் ஓங்கிய என் புயத்தினாலும் உண்டாக்கினேன்; எனக்கு இஷ்டமானவனுக்கு அதைக் கொடுக்கி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பூமியையும் மனுஷனையும் பூமியின்மேலுள்ள மிருகஜீவன்களையும் என் மகா பலத்தினாலும் ஓங்கிய என் புயத்தினாலும் உண்டாக்கினேன்; எனக்கு இஷ்டமானவனுக்கு அதைக் கொடுக்கி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பூமியையும் மனுஷனையும் பூமியின்மேலுள்ள மிருகஜீவன்களையும் என் மகா பலத்தினாலும் ஓங்கிய என் புயத்தினாலும் உண்டாக்கினேன்; எனக்கு இஷ்டமானவனுக்கு அதைக் கொடுக்கிற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ொழுதும் நான் இந்த தேசங்களையெல்லாம் என் ஊழியக்காரனாகிய நேபுகாத்நேச்சார் என்கிற பாபிலோன் ராஜாவின் கையிலே கொடுத்தேன்; அவனுக்கு ஊழியஞ்செய்யும்படி வெளியின் மிருகஜீவன்களையும் கொடுத்த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ொழுதும் நான் இந்த தேசங்களையெல்லாம் என் ஊழியக்காரனாகிய நேபுகாத்நேச்சார் என்கிற பாபிலோன் ராஜாவின் கையிலே கொடுத்தேன்; அவனுக்கு ஊழியஞ்செய்யும்படி வெளியின் மிருகஜீவன்களையும் கொடுத்த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ுடைய தேசத்துக்குக் காலம் வருகிறவரையில் சகல ஜாதிகளும் அவனையும் அவனுடைய புத்திரபெளத்திரரையும் சேவிப்பார்கள்; அதின்பின்பு அநேகம் ஜாதிகளும் பெரிய ராஜாக்களும் அவனை அடிமைகொள்வ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ுடைய தேசத்துக்குக் காலம் வருகிறவரையில் சகல ஜாதிகளும் அவனையும் அவனுடைய புத்திரபெளத்திரரையும் சேவிப்பார்கள்; அதின்பின்பு அநேகம் ஜாதிகளும் பெரிய ராஜாக்களும் அவனை அடிமைகொள்வ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ந்த ஜாதியாவது, எந்த ராஜ்யமாவது பாபிலோன் ராஜாவாகிய நேபுகாத்நேச்சார் என்பவனைச் சேவியாமலும், தன் கழுத்தைப் பாபிலோன் ராஜாவின் நுகத்துக்குக் கீழ்ப்படுத்தாமலும்போனால், அந்த ஜாதியை நான் அவன் கையாலே நிர்மூலமாக்குமளவும், பட்டயத்தாலும் பஞ்சத்தாலும் கொள்ளைநோயாலும் தண்டிப்பேன் என்று கர்த்தர் சொல்ல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ந்த ஜாதியாவது, எந்த ராஜ்யமாவது பாபிலோன் ராஜாவாகிய நேபுகாத்நேச்சார் என்பவனைச் சேவியாமலும், தன் கழுத்தைப் பாபிலோன் ராஜாவின் நுகத்துக்குக் கீழ்ப்படுத்தாமலும்போனால், அந்த ஜாதியை நான் அவன் கையாலே நிர்மூலமாக்குமளவும், பட்டயத்தாலும் பஞ்சத்தாலும் கொள்ளைநோயாலும் தண்டிப்பேன் என்று கர்த்தர்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ந்த ஜாதியாவது, எந்த ராஜ்யமாவது பாபிலோன் ராஜாவாகிய நேபுகாத்நேச்சார் என்பவனைச் சேவியாமலும், தன் கழுத்தைப் பாபிலோன் ராஜாவின் நுகத்துக்குக் கீழ்ப்படுத்தாமலும்போனால், அந்த ஜாதியை நான் அவன் கையாலே நிர்மூலமாக்குமளவும், பட்டயத்தாலும் பஞ்சத்தாலும் கொள்ளைநோயாலும் தண்டிப்பேன் என்று கர்த்தர் சொல்ல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ந்த ஜாதியாவது, எந்த ராஜ்யமாவது பாபிலோன் ராஜாவாகிய நேபுகாத்நேச்சார் என்பவனைச் சேவியாமலும், தன் கழுத்தைப் பாபிலோன் ராஜாவின் நுகத்துக்குக் கீழ்ப்படுத்தாமலும்போனால், அந்த ஜாதியை நான் அவன் கையாலே நிர்மூலமாக்குமளவும், பட்டயத்தாலும் பஞ்சத்தாலும் கொள்ளைநோயாலும் தண்டிப்பேன் என்று கர்த்தர் சொல்லு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உங்களை உங்கள் தேசத்திருந்து தூரப்படுத்துகிறதற்கும், உங்களைத் துரத்திவிடுகிறதற்கும், நீங்கள் அழிகிறதற்குமாக அவர்கள் உங்களுக்குப் பொய்யான தீர்க்கதரிசனம் சொல்லுகி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உங்களை உங்கள் தேசத்திருந்து தூரப்படுத்துகிறதற்கும், உங்களைத் துரத்திவிடுகிறதற்கும், நீங்கள் அழிகிறதற்குமாக அவர்கள் உங்களுக்குப் பொய்யான தீர்க்கதரிசனம் சொல்லுகி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ாபிலோன் ராஜாவை நீங்கள் சேவிப்பதில்லையென்று உங்களுக்குச் சொல்லுகிற உங்கள் தீர்க்கதரிசிகளுக்கும், உங்கள் குறிகாரருக்கும், உங்கள் சொப்பனக்காரருக்கும், உங்கள் நாட்பார்க்கிறவர்களுக்கும், உங்கள் சூனியக்காரருக்கும் நீங்கள் செவிகொடாதிர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ாபிலோன் ராஜாவை நீங்கள் சேவிப்பதில்லையென்று உங்களுக்குச் சொல்லுகிற உங்கள் தீர்க்கதரிசிகளுக்கும், உங்கள் குறிகாரருக்கும், உங்கள் சொப்பனக்காரருக்கும், உங்கள் நாட்பார்க்கிறவர்களுக்கும், உங்கள் சூனியக்காரருக்கும் நீங்கள் செவிகொடாதிருங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ாபிலோன் ராஜாவை நீங்கள் சேவிப்பதில்லையென்று உங்களுக்குச் சொல்லுகிற உங்கள் தீர்க்கதரிசிகளுக்கும், உங்கள் குறிகாரருக்கும், உங்கள் சொப்பனக்காரருக்கும், உங்கள் நாட்பார்க்கிறவர்களுக்கும், உங்கள் சூனியக்காரருக்கும் நீங்கள் செவிகொடாதிருங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ாபிலோன் ராஜாவை நீங்கள் சேவிப்பதில்லையென்று உங்களுக்குச் சொல்லுகிற உங்கள் தீர்க்கதரிசிகளுக்கும், உங்கள் குறிகாரருக்கும், உங்கள் சொப்பனக்காரருக்கும், உங்கள் நாட்பார்க்கிறவர்களுக்கும், உங்கள் சூனியக்காரருக்கும் நீங்கள் செவிகொடாதிருங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ாலும் எந்த ஜாதி தன் கழுத்தைப் பாபிலோன் ராஜாவின் நுகத்துக்குக் கீழ்ப்படுத்தி, அவனைச் சேவிக்குமோ, அந்த ஜாதியைத் தன் தேசத்தைப் பயிரிட்டு, அதிலே குடியிருந்து தாபரிக்கப்பண்ணுவேன் என்று கர்த்தர் சொல்ல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ாலும் எந்த ஜாதி தன் கழுத்தைப் பாபிலோன் ராஜாவின் நுகத்துக்குக் கீழ்ப்படுத்தி, அவனைச் சேவிக்குமோ, அந்த ஜாதியைத் தன் தேசத்தைப் பயிரிட்டு, அதிலே குடியிருந்து தாபரிக்கப்பண்ணுவேன் என்று கர்த்தர் சொல்ல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ாலும் எந்த ஜாதி தன் கழுத்தைப் பாபிலோன் ராஜாவின் நுகத்துக்குக் கீழ்ப்படுத்தி, அவனைச் சேவிக்குமோ, அந்த ஜாதியைத் தன் தேசத்தைப் பயிரிட்டு, அதிலே குடியிருந்து தாபரிக்கப்பண்ணுவேன் என்று கர்த்தர் சொல்லு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ந்த எல்லா வார்த்தைகளின்படியே நான் யூதாவின் ராஜாவாகிய சிதேக்கியாவோடு பேசி: உங்கள் கழுத்தைப் பாபிலோன் ராஜாவின் நுகத்துக்குக் கீழ்ப்படுத்தி, அவனையும் அவன் ஜனத்தையும் சேவியுங்கள், அப்பொழுது பிழைப்பீ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ந்த எல்லா வார்த்தைகளின்படியே நான் யூதாவின் ராஜாவாகிய சிதேக்கியாவோடு பேசி: உங்கள் கழுத்தைப் பாபிலோன் ராஜாவின் நுகத்துக்குக் கீழ்ப்படுத்தி, அவனையும் அவன் ஜனத்தையும் சேவியுங்கள், அப்பொழுது பிழைப்பீ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ந்த எல்லா வார்த்தைகளின்படியே நான் யூதாவின் ராஜாவாகிய சிதேக்கியாவோடு பேசி: உங்கள் கழுத்தைப் பாபிலோன் ராஜாவின் நுகத்துக்குக் கீழ்ப்படுத்தி, அவனையும் அவன் ஜனத்தையும் சேவியுங்கள், அப்பொழுது பிழைப்பீ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ாபிலோன் ராஜாவைச் சேவியாமற்போகிற ஜாதிக்கு விரோதமாக கர்த்தர் சொன்னதின்படியே, நீயும் உன் ஜனமும் பட்டயத்தாலும் பஞ்சத்தாலும் கொள்ளைநோயாலும் சாவானேன்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ாபிலோன் ராஜாவைச் சேவியாமற்போகிற ஜாதிக்கு விரோதமாக கர்த்தர் சொன்னதின்படியே, நீயும் உன் ஜனமும் பட்டயத்தாலும் பஞ்சத்தாலும் கொள்ளைநோயாலும் சாவானேன்?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ாபிலோன் ராஜாவைச் சேவியாமற்போகிற ஜாதிக்கு விரோதமாக கர்த்தர் சொன்னதின்படியே, நீயும் உன் ஜனமும் பட்டயத்தாலும் பஞ்சத்தாலும் கொள்ளைநோயாலும் சாவானேன்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பாபிலோன் ராஜாவைச் சேவிப்பதில்லையென்று உங்களுடனே சொல்லுகிற தீர்க்கதரிசிகளின் வார்த்தைகளைக் கேளாதிருங்கள்; அவர்கள் உங்களுக்குப் பொய்யான தீர்க்கதரிசனம் சொல்லுகிற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பாபிலோன் ராஜாவைச் சேவிப்பதில்லையென்று உங்களுடனே சொல்லுகிற தீர்க்கதரிசிகளின் வார்த்தைகளைக் கேளாதிருங்கள்; அவர்கள் உங்களுக்குப் பொய்யான தீர்க்கதரிசனம் சொல்லுகிற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அவர்களை அனுப்பினதில்லை; நான் உங்களைத் துரத்திவிடுகிறதற்கும், நீங்களும் உங்களுக்குத் தீர்க்கதரிசனம் சொல்லுகிற தீர்க்கதரிசிகளும் அழிந்துபோகிறதற்கும் அல்லவோ இவர்கள் என் நாமத்தைச் சொல்லி, பொய்யான தீர்க்கதரிசனம் உரைக்கிறார்கள் என்று கர்த்தர் சொல்லுகிறார் என்ற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அவர்களை அனுப்பினதில்லை; நான் உங்களைத் துரத்திவிடுகிறதற்கும், நீங்களும் உங்களுக்குத் தீர்க்கதரிசனம் சொல்லுகிற தீர்க்கதரிசிகளும் அழிந்துபோகிறதற்கும் அல்லவோ இவர்கள் என் நாமத்தைச் சொல்லி, பொய்யான தீர்க்கதரிசனம் உரைக்கிறார்கள் என்று கர்த்தர் சொல்லுகிறார் என்ற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அவர்களை அனுப்பினதில்லை; நான் உங்களைத் துரத்திவிடுகிறதற்கும், நீங்களும் உங்களுக்குத் தீர்க்கதரிசனம் சொல்லுகிற தீர்க்கதரிசிகளும் அழிந்துபோகிறதற்கும் அல்லவோ இவர்கள் என் நாமத்தைச் சொல்லி, பொய்யான தீர்க்கதரிசனம் உரைக்கிறார்கள் என்று கர்த்தர் சொல்லுகிறார் என்ற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ேலும் நான் ஆசாரியரையும் இந்த எல்லா ஜனங்களையும் நோக்கி: இதோ, கர்த்தருடைய ஆலயத்தின் பணிமுட்டுகள் இப்பொழுது சீக்கிரத்திலே பாபிலோனிலிருந்து திரும்பிக்கொண்டுவரப்படுமென்று, உங்களுக்குத் தீர்க்கதரிசனம் சொல்லுகிற உங்களுடைய தீர்க்கதரிசிகளின் வார்த்தைகளைக் கேளாதிருங்கள் என்று கர்த்தர் சொல்லுகிறார்; அவர்கள் உங்களுக்குப் பொய்யான தீர்க்கதரிசனம் சொல்லுகிற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ேலும் நான் ஆசாரியரையும் இந்த எல்லா ஜனங்களையும் நோக்கி: இதோ, கர்த்தருடைய ஆலயத்தின் பணிமுட்டுகள் இப்பொழுது சீக்கிரத்திலே பாபிலோனிலிருந்து திரும்பிக்கொண்டுவரப்படுமென்று, உங்களுக்குத் தீர்க்கதரிசனம் சொல்லுகிற உங்களுடைய தீர்க்கதரிசிகளின் வார்த்தைகளைக் கேளாதிருங்கள் என்று கர்த்தர் சொல்லுகிறார்; அவர்கள் உங்களுக்குப் பொய்யான தீர்க்கதரிசனம் சொல்லுகிற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ேலும் நான் ஆசாரியரையும் இந்த எல்லா ஜனங்களையும் நோக்கி: இதோ, கர்த்தருடைய ஆலயத்தின் பணிமுட்டுகள் இப்பொழுது சீக்கிரத்திலே பாபிலோனிலிருந்து திரும்பிக்கொண்டுவரப்படுமென்று, உங்களுக்குத் தீர்க்கதரிசனம் சொல்லுகிற உங்களுடைய தீர்க்கதரிசிகளின் வார்த்தைகளைக் கேளாதிருங்கள் என்று கர்த்தர் சொல்லுகிறார்; அவர்கள் உங்களுக்குப் பொய்யான தீர்க்கதரிசனம் சொல்லுகிற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ுக்குச் செவிகொடாதிருங்கள்; பாபிலோன் ராஜாவைச் சேவியுங்கள், அப்பொழுது பிழைப்பீர்கள் இந்த நகரம் பாழாய்ப்போகவேண்டியதென்ன?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ுக்குச் செவிகொடாதிருங்கள்; பாபிலோன் ராஜாவைச் சேவியுங்கள், அப்பொழுது பிழைப்பீர்கள் இந்த நகரம் பாழாய்ப்போகவேண்டியதென்ன?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ல்லது அவர்கள் தீர்க்கதரிசிகளாயிருந்து, அவர்களிடத்திலே கர்த்தருடைய வார்த்தை இருந்தால், கர்த்தருடைய ஆலயத்திலும், யூதா ராஜாவின் அரமனையிலும், எருசலேமிலும் மீதியான பணிமுட்டுகள் பாபிலோனுக்குப் போகாதபடிக்கு அவர்கள் சேனைகளின் கர்த்தரை நோக்கி மன்றாடட்டுமே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ல்லது அவர்கள் தீர்க்கதரிசிகளாயிருந்து, அவர்களிடத்திலே கர்த்தருடைய வார்த்தை இருந்தால், கர்த்தருடைய ஆலயத்திலும், யூதா ராஜாவின் அரமனையிலும், எருசலேமிலும் மீதியான பணிமுட்டுகள் பாபிலோனுக்குப் போகாதபடிக்கு அவர்கள் சேனைகளின் கர்த்தரை நோக்கி மன்றாடட்டுமே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ல்லது அவர்கள் தீர்க்கதரிசிகளாயிருந்து, அவர்களிடத்திலே கர்த்தருடைய வார்த்தை இருந்தால், கர்த்தருடைய ஆலயத்திலும், யூதா ராஜாவின் அரமனையிலும், எருசலேமிலும் மீதியான பணிமுட்டுகள் பாபிலோனுக்குப் போகாதபடிக்கு அவர்கள் சேனைகளின் கர்த்தரை நோக்கி மன்றாடட்டுமே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ல்லது அவர்கள் தீர்க்கதரிசிகளாயிருந்து, அவர்களிடத்திலே கர்த்தருடைய வார்த்தை இருந்தால், கர்த்தருடைய ஆலயத்திலும், யூதா ராஜாவின் அரமனையிலும், எருசலேமிலும் மீதியான பணிமுட்டுகள் பாபிலோனுக்குப் போகாதபடிக்கு அவர்கள் சேனைகளின் கர்த்தரை நோக்கி மன்றாடட்டுமே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ாபிலோன் ராஜாவாகிய நேபுகாத்நேச்சார் யோயாக்கீமின் குமாரனாகிய எகொனியா என்னும் யூதாவின் ராஜாவையும், யூதாவிலும் எருசலேமிலிருந்த பெரியோர் அனைவரையும் எருசலேமிலிருந்து பாபிலோனுக்குச் சிறைபிடித்துக்கொண்டுபோகையில்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ாபிலோன் ராஜாவாகிய நேபுகாத்நேச்சார் யோயாக்கீமின் குமாரனாகிய எகொனியா என்னும் யூதாவின் ராஜாவையும், யூதாவிலும் எருசலேமிலிருந்த பெரியோர் அனைவரையும் எருசலேமிலிருந்து பாபிலோனுக்குச் சிறைபிடித்துக்கொண்டுபோகையில்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ாபிலோன் ராஜாவாகிய நேபுகாத்நேச்சார் யோயாக்கீமின் குமாரனாகிய எகொனியா என்னும் யூதாவின் ராஜாவையும், யூதாவிலும் எருசலேமிலிருந்த பெரியோர் அனைவரையும் எருசலேமிலிருந்து பாபிலோனுக்குச் சிறைபிடித்துக்கொண்டுபோகையில்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டுக்காமல் விட்ட சகல தூண்களையும் கடல்தொட்டியையும், ஆதாரங்களையும், இந்த நகரத்தில் மீதியான மற்றப் பணிமுட்டுகளையுங்குறித்துச் சேனைகளின் கர்த்தர் சொல்லுகிறது என்னவென்றால்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டுக்காமல் விட்ட சகல தூண்களையும் கடல்தொட்டியையும், ஆதாரங்களையும், இந்த நகரத்தில் மீதியான மற்றப் பணிமுட்டுகளையுங்குறித்துச் சேனைகளின் கர்த்தர் சொல்லுகிறது என்னவென்றால்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டுக்காமல் விட்ட சகல தூண்களையும் கடல்தொட்டியையும், ஆதாரங்களையும், இந்த நகரத்தில் மீதியான மற்றப் பணிமுட்டுகளையுங்குறித்துச் சேனைகளின் கர்த்தர் சொல்லுகிறது என்னவென்றால்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ுடைய ஆலயத்திலும், யூதாராஜாவின் அரமனையிலும், எருசலேமிலும் மீதியான அந்தப் பணிமுட்டுகள் பாபிலோனுக்குக் கொண்டுபோகப்படுமெ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ுடைய ஆலயத்திலும், யூதாராஜாவின் அரமனையிலும், எருசலேமிலும் மீதியான அந்தப் பணிமுட்டுகள் பாபிலோனுக்குக் கொண்டுபோகப்படுமெ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அவைகளை விசாரிக்கும் நாள்வரைக்கும் அவைகள் அங்கே இருக்கும்; பின்பு அவைகளைத் திரும்ப இந்த ஸ்தலத்திற்குக் கொண்டுவரப்பண்ணுவேன் என்று கர்த்தர் சொல்லுகிறார் என்றே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அவைகளை விசாரிக்கும் நாள்வரைக்கும் அவைகள் அங்கே இருக்கும்; பின்பு அவைகளைத் திரும்ப இந்த ஸ்தலத்திற்குக் கொண்டுவரப்பண்ணுவேன் என்று கர்த்தர் சொல்லுகிறார் என்ற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1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যিহূদার রাজা সিদিকিযের শাসনকালে যিরমিয়র কাছে প্রভুর একটি বার্তা এলো| য়োশিযের পুত্র সিদিকিয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ত্ব কালের চতুর্থ বছরে এই বার্তা এস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প্রভু আমাকে যা বলেছিলেন তা হল এই: “যিরমিয় একটি জোযাল তৈরী করো এবং সেই জোযালটিকে তোমার কাঁধের ওপ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থাপন ক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ারপর ইদোম, মোয়াব, অম্মোন, সোর এবং সীদোনের রাজাদের কাছে খবর পাঠিয়ে দাও| এই সব বার্তাগুলি দূত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ফত্‌ সব রাজাদের কাছে পাঠিয়ে দাও, যারা যিহূদার রাজা সিদিকিয়কে জেরুশালেমে দেখতে এস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এই বার্তাবাহকদের বলো তাদের মনিবকে গিয়ে বলতে প্রভু সর্বশক্তিমান ইস্রায়েলের ঈশ্বর বলেছেন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োমাদের মনিবকে গিয়ে বলো আমি এই পৃথিবী এবং তার মানুষদের সৃষ্টি করেছি| এই পৃথিবীর সমস্ত পশু পাখী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সৃষ্টি| আমি আমার শক্তি এবং শক্তিশালী বাহু দিয়ে তা সৃষ্টি করেছি| আমি যাকে খুশী এই পৃথিবী দ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তে পা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এখন আমি পৃথিবীর সমস্ত দেশ বাবিলের রাজা নবূখদ্রিত্‌সরকে দিয়ে দিলাম| সে হল আমার অনুচর| সমস্ত ব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তুদেরও আমি তাকে মান্য করতে বাধ্য কর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সবগুলো জাতি নবূখদ্রিত্‌সর তাঁর পুত্র এবং তাঁর পৌত্রদের সেবা করবে| তারপর বাবিলের পরাজয় ঘটবে| অনে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ষ্ট্রের মহান রাজারা মিলে বাবিলকে তাঁদের দাসে পরিণত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‘কিন্তু কয়েকটি দেশ হয়ত বাবিলের রাজা নবূখদ্রিত্‌সরের সেবা করতে অস্বীকার করবে| তারা তার জোযা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টানতে অস্বীকার করবে| যদি তা হয় তাহলে আমি ঐ দেশগুলিকে শাস্তি দেব| তারা সইবে তরবারির আঘাত, অনাহার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হামারীর যন্ত্রণা|”‘ এই হল প্রভুর বার্তা| “‘যতক্ষণ না দেশগুলি ধ্বংস হয় ততক্ষণ আমি ঐ শাস্তি বহা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খব| আমি নবূখদ্রিত্‌সরকে দিয়ে যুদ্ধ করিযে ঐ জাতিগুলিকে ধ্বংস করা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কিন্তু তারা তোমাদের মিথ্য়ে বলবে| তারাই তোমাদের দেশত্যাগী হবার কারণ হবে | আমি তোমাদের জোর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তৃভূমি ছেড়ে য়েতে বাধ্য করাবো এবং তোমরা বিদেশের মাটিতে মৃত্যুবরণ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সুতরাং তোমরা ভাব্বাদীদের কথা শুনবে না| শুনবে না সমস্ত লোকদের কথা যারা ভোজবাজি দেখ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বিষ্যত্‌বাণী করে| যারা স্বপ্ন ব্যাখ্যা করতে পারে বলে দাবী করে তাদের কথা শুনো না| যারা মৃতদের 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থা বলে অথবা যাদু কৌশল করে তাদের কথা শুনো না| তারা প্রত্যেকে বলবে, “বাবিলের রাজার দাসত্ব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হব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“‘কিন্তু দেশগুলোর সমস্ত লোকরা যারা বাবিলের রাজার কাছে আত্মসমর্পন করবে, তাকে সেবা করতে রাজী হ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তার জোযালে নিজেদের গলা দেবে, তারা বাঁচবে| আমি সেই লোকদের তাদের স্বদেশে বাস করতে দেব এবং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মি চাষ করতে দেব|”‘ এই হল প্রভুর বার্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‘আমি যিহূদার রাজা সিদিকিযের কাছেও এই বার্তা পাঠিয়েছি| আমি তাকে বলেছি, “তোমাকে জোযালের নীচ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ঁধ রাখতে হবে| তোমাকে বাবিলের রাজাকে সেবা করতে হবে ও তার বাধ্য হতে হবে| যদি তুমি বাবিলের রাজা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দের সেবা করো তাহলে জীবিত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আর যদি তুমি রাজি না হও তাহলে তুমি ও তোমার দেশের মানুষ মারা যাবে শএুর তরবারির আঘাতে অথবা অনাহার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হামারীর দাপটে| প্রভু উল্লেখ করেছিলেন য়ে যারা বাবিলের রাজাকে মানতে অস্বীকার করবে সেই দেশে এগুল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ঘট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কিন্তু ভ্রান্ত ভাব্বাদীরা বলতে থাকলো: তোমরা কখনও বাবিলের রাজার দাস হবে না| ঐ কপট ভাব্বাদী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িথ্য়ে প্রচারে কান দিও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আমি তাদের পাঠাই নি| “তারা মিথ্য়ে বলছে এবং বলছে য়ে এই বার্তাগুলি আমার কাছে থেকে এসেছে| তা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ূদার লোকরা, আমি তোমাদের দূরে পাঠিয়ে দেব| তোমাদের মৃত্যু ঘটবে এবং ঐ মিথ্য়ুক ভাব্বাদীদেরও মৃত্য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ঘটবে|” এই হল প্রভুর বার্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খন আমি (যিরমিয়) যাজক এবং সাধারণ লোকেদের বলেছিলাম, “প্রভু বলেছেন: ঐ কপট ভাব্বাদীরা ব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ড়াচ্ছে, ‘বাবিলের লোকেরা প্রভুর মন্দির থেকে অনেক কিছু নিয়ে গিয়েছে| ঐ জিনিসগুলি খুব শীঘ্রই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া হবে|’ ঐ ভাব্বাদীদের কথায় তোমরা কান দিও না| কারণ তারা মিথ্যা প্রচার করে বেড়াচ্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ঐ ভাব্বাদীদের কথা শুনো না| বাবিলের রাজার সেবা কর তাহলে তোমরা বেঁচে থাকবে| জেরুশালেমের শহর ক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্বংস হবে এবং কেন শূন্য হয়ে যাব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যদি ঐ মানুষগুলোই ভাব্বাদী হয় এবং তারাই যদি প্রভুর বার্তা পেয়ে থাকে তাহলে তাদেরই প্রার্থনা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ও| প্রভুর মন্দিরের বাদবাকী জিনিষগুলির সম্বন্ধে তারা প্রার্থনা করুক| তারা প্রার্থনা করুক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্দিরের, জেরুশালেম শহরের এবং প্রাসাদের জিনিষপত্র বাবিলে বয়ে নিয়ে যাওয়া হবে না| ঐ ভাব্বাদী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ার্থনা করতে দাও যাতে আর কোন জিনিষ তার জন্য বাবিলে নিয়ে যাওয়া না হয়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প্রভু সর্বশক্তিমান বলেন য়ে, জেরুশালেমের মন্দিরে কিছু জিনিষপত্র আছে: পড়ে থাকা জিনিষগুলির মধ্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ছে স্তম্ভগুলো, পিতলের সমুদ্র, অস্থাবর দণ্ডসমূহ এবং অন্যান্য জিনিষপত্র| বাবিলের রাজা নবূখদ্রিত্‌স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গুলি আর নিয়ে যায় নি তাই রয়ে গি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যিহূদার রাজা য়িকনিযকে যখন বাবিলের রাজা নবূখদ্রিত্‌সর বন্দী করে নিয়ে গিয়েছিল তখন সে আর ঐ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িনিসগুলো নিয়ে যায় নি| য়িকনিয ছিল যিহোয়াকীমের পুত্র, নবূখদ্রিত্‌সর যিহূদা এবং জেরুশালেমের বে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ছু গুরুত্বপূর্ণ ব্যক্তিদেরও ধরে নিয়ে গি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সর্বশক্তিমান প্রভু, ইস্রায়েলের ঈশ্বর বলেন য়ে প্রভুর মন্দিরে, রাজপ্রাসাদে এবং জেরুশালেমে পড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া জিনিসপত্র বাবিলে নিয়ে যাওয়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যতদিন না সেই দিনটি আসে য়েদিন আমি যাব এবং সেগুলি নিয়ে আসব ততদিন পর্য়ন্ত এই সব জিনিষগুলি বাবি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2026-10-21T06:24:13Z</dcterms:created>
  <dcterms:modified xsi:type="dcterms:W3CDTF">2026-10-21T06:24:13Z</dcterms:modified>
  <dc:title>যিরমিয় : 27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