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தற்குப்பின்பு தாவீது பெலிஸ்தரை முறிய அடித்து, அவர்களைக் கீழ்ப்படுத்தி, மேத்தேக் அம்மாவைப் பிடித்துக்கொண்டா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தற்குப்பின்பு தாவீது பெலிஸ்தரை முறிய அடித்து, அவர்களைக் கீழ்ப்படுத்தி, மேத்தேக் அம்மாவைப் பிடித்துக்கொண்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மோவாபியரையும் முறிய அடித்து, அவர்களைத் தரைமட்டும் பணியப்பண்ணி, அவர்கள்மேல் நூல்போட்டு, இரண்டுபங்கு மனுஷரைக் கொன்றுபோட்டு, ஒரு பங்கை உயிரோடே வைத்தான்; இவ்விதமாய் மோவாபியர் தாவீதைச் சேவித்து, அவனுக்குக் கப்பங்கட்டுகிறவர்களா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மோவாபியரையும் முறிய அடித்து, அவர்களைத் தரைமட்டும் பணியப்பண்ணி, அவர்கள்மேல் நூல்போட்டு, இரண்டுபங்கு மனுஷரைக் கொன்றுபோட்டு, ஒரு பங்கை உயிரோடே வைத்தான்; இவ்விதமாய் மோவாபியர் தாவீதைச் சேவித்து, அவனுக்குக் கப்பங்கட்டுகிறவர்களா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மோவாபியரையும் முறிய அடித்து, அவர்களைத் தரைமட்டும் பணியப்பண்ணி, அவர்கள்மேல் நூல்போட்டு, இரண்டுபங்கு மனுஷரைக் கொன்றுபோட்டு, ஒரு பங்கை உயிரோடே வைத்தான்; இவ்விதமாய் மோவாபியர் தாவீதைச் சேவித்து, அவனுக்குக் கப்பங்கட்டுகிறவர்களா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சாபின் குமாரனாகிய ஆதாதேசர் என்னும் சோபாவின் ராஜா ஐபிராத்து நதியண்டையில் இருக்கிற சீமையைத் திரும்பத் தன் வசமாக்கிக்கொள்ளப்போகையில், தாவீது அவனையும் முறிய அடி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சாபின் குமாரனாகிய ஆதாதேசர் என்னும் சோபாவின் ராஜா ஐபிராத்து நதியண்டையில் இருக்கிற சீமையைத் திரும்பத் தன் வசமாக்கிக்கொள்ளப்போகையில், தாவீது அவனையும் முறிய அடி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க்கு இருந்த இராணுவத்தில் ஆயிரத்து எழுநூறு குதிரைவீரரையும், பதினாயிரம் காலாட்களையும் பிடித்து இரதங்களில் நூறு இரதங்களை வைத்துக்கொண்டு, மற்றவைகளையெல்லாம் துண்டாடிப்போ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க்கு இருந்த இராணுவத்தில் ஆயிரத்து எழுநூறு குதிரைவீரரையும், பதினாயிரம் காலாட்களையும் பிடித்து இரதங்களில் நூறு இரதங்களை வைத்துக்கொண்டு, மற்றவைகளையெல்லாம் துண்டாடிப்போ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பாவின் ராஜாவாகிய ஆதாதேசருக்கு உதவிசெய்ய தமஸ்குப் பட்டணத்தாராகிய சீரியர் வந்தார்கள்; தாவீது சீரியரில் இருபத்தீராயிரம்பேரை வெட்டிப்போட்டு,]]></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பாவின் ராஜாவாகிய ஆதாதேசருக்கு உதவிசெய்ய தமஸ்குப் பட்டணத்தாராகிய சீரியர் வந்தார்கள்; தாவீது சீரியரில் இருபத்தீராயிரம்பேரை வெட்டிப்போட்டு,]]></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மஸ்குக்கடுத்த சீரியாவிலே தாணையங்களை வைத்தான்; சீரியர் தாவீதைச் சேவித்து, அவனுக்குக் கப்பங்கட்டினார்கள்; தாவீது போன இடத்திலெல்லாம், கர்த்தர் அவனைக் காப்பாற்றினா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மஸ்குக்கடுத்த சீரியாவிலே தாணையங்களை வைத்தான்; சீரியர் தாவீதைச் சேவித்து, அவனுக்குக் கப்பங்கட்டினார்கள்; தாவீது போன இடத்திலெல்லாம், கர்த்தர் அவனைக் காப்பாற்றினா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தாதேசரின் சேவகருடைய பொற்பரிசைகளைத் தாவீது எடுத்து, அவைகளை எருசலேமுக்குக் கொண்டுவந்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தாதேசரின் சேவகருடைய பொற்பரிசைகளைத் தாவீது எடுத்து, அவைகளை எருசலேமுக்குக் கொண்டுவந்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தேசரின் பட்டணங்களாகிய பேத்தாகிலும் பேரொத்தாயிலுமிருந்து தாவீதுராஜா மகா திரளான வெண்கலத்தையும் எடுத்துக்கொண்டுவந்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தேசரின் பட்டணங்களாகிய பேத்தாகிலும் பேரொத்தாயிலுமிருந்து தாவீதுராஜா மகா திரளான வெண்கலத்தையும் எடுத்துக்கொண்டுவந்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தாவீது ஆதாதேசருடைய எல்லா இராணுவத்தையும் முறிய அடித்த செய்தியை ஆமாத்தின் ராஜாவாகிய தோயீ கேட்டபோ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தாதேசர் தோயீயின்மேல் எப்போதும் யுத்தம்பண்ணிக்கொண்டிருந்தபடியால், ராஜாவாகிய தாவீதின் சுகசெய்தியை விசாரிக்கவும், அவன் ஆதாதேசரோடே யுத்தம்பண்ணி, அவனை முறிய அடித்ததற்காக அவனுக்கு வாழ்த்துதல் சொல்லவும், தோயீ தன் குமாரனாகிய யோராமை ராஜாவினிடத்தில் அனுப்பினான். மேலும் யோராம் தன் கையிலே வெள்ளியும் பொன்னும் வெண்கலமுமான தட்டுமுட்டுகளைக் கொண்டுவந்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தாதேசர் தோயீயின்மேல் எப்போதும் யுத்தம்பண்ணிக்கொண்டிருந்தபடியால், ராஜாவாகிய தாவீதின் சுகசெய்தியை விசாரிக்கவும், அவன் ஆதாதேசரோடே யுத்தம்பண்ணி, அவனை முறிய அடித்ததற்காக அவனுக்கு வாழ்த்துதல் சொல்லவும், தோயீ தன் குமாரனாகிய யோராமை ராஜாவினிடத்தில் அனுப்பினான். மேலும் யோராம் தன் கையிலே வெள்ளியும் பொன்னும் வெண்கலமுமான தட்டுமுட்டுகளைக் கொண்டுவந்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தாதேசர் தோயீயின்மேல் எப்போதும் யுத்தம்பண்ணிக்கொண்டிருந்தபடியால், ராஜாவாகிய தாவீதின் சுகசெய்தியை விசாரிக்கவும், அவன் ஆதாதேசரோடே யுத்தம்பண்ணி, அவனை முறிய அடித்ததற்காக அவனுக்கு வாழ்த்துதல் சொல்லவும், தோயீ தன் குமாரனாகிய யோராமை ராஜாவினிடத்தில் அனுப்பினான். மேலும் யோராம் தன் கையிலே வெள்ளியும் பொன்னும் வெண்கலமுமான தட்டுமுட்டுகளைக் கொண்டுவந்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கொண்டுவந்தவைகளைத் தாவீதுராஜா கீழப்படுத்தின சீரியர், மோவாபியர், அம்மோன் புத்திரர், பெலிஸ்தர், அமலேக்கியர் என்னும் சகல ஜாதியார்களிடத்திலு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கொண்டுவந்தவைகளைத் தாவீதுராஜா கீழப்படுத்தின சீரியர், மோவாபியர், அம்மோன் புத்திரர், பெலிஸ்தர், அமலேக்கியர் என்னும் சகல ஜாதியார்களிடத்திலு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கொண்டுவந்தவைகளைத் தாவீதுராஜா கீழப்படுத்தின சீரியர், மோவாபியர், அம்மோன் புத்திரர், பெலிஸ்தர், அமலேக்கியர் என்னும் சகல ஜாதியார்களிடத்திலு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கோபின் குமாரனாகிய ஆதாதேசர் என்னும் சோபாவின் ராஜாவினிடத்திலும் கொள்ளையிட்டதிலும் எடுத்து, கர்த்தருக்கு நியமித்த வெள்ளியோடும் பொன்னோடுங்கூட கர்த்தருக்குப் பிரதிஷ்டைபண்ணி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கோபின் குமாரனாகிய ஆதாதேசர் என்னும் சோபாவின் ராஜாவினிடத்திலும் கொள்ளையிட்டதிலும் எடுத்து, கர்த்தருக்கு நியமித்த வெள்ளியோடும் பொன்னோடுங்கூட கர்த்தருக்குப் பிரதிஷ்டைபண்ணி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து உப்புப்பள்ளத்தாக்கிலே பதினெண்ணாயிரம் சீரியரை முறிய அடித்துத் திரும்பினதினால் கீர்த்திபெற்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து உப்புப்பள்ளத்தாக்கிலே பதினெண்ணாயிரம் சீரியரை முறிய அடித்துத் திரும்பினதினால் கீர்த்திபெற்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தோமில் தாணையங்களை வைத்தான்; ஏதோம் எங்கும் அவன் தாணையங்களை வைத்ததினாலே, ஏதோமியர் எல்லாரும் தாவீதைச் சேவிக்கிறவர்களானார்கள்; தாவீது போன எல்லா இடத்திலும் கர்த்தர் அவனைக் காப்பாற்றினா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தோமில் தாணையங்களை வைத்தான்; ஏதோம் எங்கும் அவன் தாணையங்களை வைத்ததினாலே, ஏதோமியர் எல்லாரும் தாவீதைச் சேவிக்கிறவர்களானார்கள்; தாவீது போன எல்லா இடத்திலும் கர்த்தர் அவனைக் காப்பாற்றினா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டியே தாவீது இஸ்ரவேல் அனைத்தின்மேலும் ராஜாவாயிருந்தான்; அவன் தன்னுடைய எல்லா ஜனத்திற்கும் நியாயமும் நீதியும் செய்துவ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டியே தாவீது இஸ்ரவேல் அனைத்தின்மேலும் ராஜாவாயிருந்தான்; அவன் தன்னுடைய எல்லா ஜனத்திற்கும் நியாயமும் நீதியும் செய்துவ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ருயாவின் குமாரனாகிய யோவாப் இராணுவத்தலைவனாயிருந்தான்; அகிலூதின் குமாரனாகிய யோசபாத் மந்திரியாயிருந்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கிதூபின் குமாரன் சாதோக்கும், அபியத்தாரின் குமாரன் அகிமெலேக்கும் ஆசாரியராயிருந்தார்கள்; செராயா சம்பிரதியாயிருந்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ய்தாவின் குமாரன் பெனாயா கிரேத்தியருக்கும் பிலேத்தியருக்கும் தலைவனாயிருந்தான்; தாவீதின் குமாரரோ பிரதானிகளாயிருந்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ய்தாவின் குமாரன் பெனாயா கிரேத்தியருக்கும் பிலேத்தியருக்கும் தலைவனாயிருந்தான்; தாவீதின் குமாரரோ பிரதானிகளாயிரு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8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শমূয়ে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 দায়ূদ যুদ্ধে পলেষ্টীয়দের পরাজিত করলেন| পলেষ্টীয়দের রাজধানী শহরের অধীনে বহু জমি জায়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 দায়ূদ সেইসব জমিজায়গা নিজের অধীনে আ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দায়ূদ মোয়াবীয় লোকদেরও পরাজিত করলেন| সেই সময় তিনি তাদের মাটিতে শুয়ে পড়তে বাধা করেন| তার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নি দড়ির সাহায্যে তাদের সারিবদ্ধভাবে আলাদা করেন| দুটি সারির লোকদের হত্যা করা হয়| কিন্তু তৃ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র লোকদের বাঁচতে দেওয়া হয়| এই ভাবে মোয়াবীয়রা দায়ূদের দাসে পরিণত হল| তারা তাঁকে নৈবেদ্য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সোবার রাজা রহোবের পুত্রের নাম ছিল হদদেষর| যখন দায়ূদ ফরাত্‌ নদীর নিকটবর্তী অঞ্চল দখল করতে গে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খন তিনি হদদেষরকে পরাজিত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দায়ূদ হদদেষরের কাছ থেকে 1,700 অশ্বারোহী সৈন্য এবং 20,000 পদাতিক সৈন্য ছিনিয়ে নিলেন| দায়ূদ 100]]></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টি রথ ছাড়া, বাকী সমস্ত রথগুলি নষ্ট করে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সোবার রাজা হদদেষরকে সাহায্য করার জন্য দম্মেশকের অরামীয়রা এল| কিন্তু দায়ূদ 22,000 অরামী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জিত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রপর দায়ূদ দম্মেশকের অরামে কিছু সৈন্যকে রেখে দিলেন| অরামীয়রা দায়ূদের দাসে পরিণত হল এবং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উপঢৌকন নিয়ে এল| দায়ূদ যে দিকে গেলেন, প্রভু সে দিকেই তাঁকে জয়ী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হদদেষরের দাসদের কাছে যে সব সোনার ঢাল ছিল, দায়ূদ সেগুলি নিয়ে নিলেন| সেই ঢালগুলি নিয়ে দা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 এ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এছাড়াও দায়ূদ, বেটহ ও বেরোথা শহর থেকে বহু তামার জিনিসপত্র এনেছিলেন| (বেটহ এবং বেরোথা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দদেষরের অধীনস্থ দুটি নগ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হমাতের রাজা তযি খবর পেলেন যে দায়ূদ হদদেষরের সৈন্যদলকে পরাজিত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খন তযি নিজের পুত্র য়োরামকে দায়ূদের কাছে পাঠালেন| হদদেষরের বিরুদ্ধে দায়ূদ যুদ্ধ করেছেন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পরাজিত করেছেন বলে য়োরাম দায়ূদকে অভিনন্দন জানালেন এবং আশীর্বাদ করলেন| (এর আগে হদদেষর তো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রুদ্ধে যুদ্ধ করেছিল|) য়োরাম রূপো, সোনা এবং তামার তৈরী জিনিসপত্র সঙ্গে করে এনে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দায়ূদ সেই সব জিনিসপত্র গ্রহণ করলেন এবং সেগুলি প্রভুর উদ্দেশ্যে নিবেদন করলেন| প্রভুকে উত্সর্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অন্যান্য জিনিসের সঙ্গে তিনি সেই জিনিসগুলি রেখে দিলেন| তিনি যে সব জাতিকে পরাজিত করেছিলেন, সেই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তির কাছ থেকে তিনি ঐ সব জিনিসপত্র এনে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অরাম, মোযাব, অম্মোন, পলেষ্টীয় এবং অমালেক এইসব জাতিকে দায়ূদ পরাজিত করেছিলেন| এছাড়াও তিনি সো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 রহোবের পুত্র হদদেষরকে পরাজিত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দায়ূদ 18,000 অরামীয়কে লবণ উপত্যকায পরাজিত করেন| যখন তিনি বাড়ী ফিরে এলেন তখন তিনি বিখ্যাত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দায়ূদ কযেক দল সৈন্যকে ইদোমে রাখলেন| ইদোমের সব লোকরা দায়ূদের দাস হয়ে গেল| দায়ূদ যেখানে যে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লেন, সেখানেই প্রভু তাকে জয়ী হতে সাহায্য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দায়ূদ সমগ্র ইস্রায়েলের ওপর শাসন করেছিলেন| তিনি তাঁর লোকদের জন্য ভাল এবং ন্যায্য সিদ্ধা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সরূযার পুত্র য়োয়াব সেনাপ্রধান হয়েছিল| অহীলূদের পুত্র যিহোশাফট ছিলেন ঐতিহাসি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অহীটুবের পুত্র সাদোক এবং অবীযাথরের পুত্র অহীমেলক ছিলেন যাজকগণ| সরায ছিলেন সবি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যিহোয়াদার পুত্র বনায করেথীয এবং পলেথীযদের দায়িত্বপ্রাপ্ত ছিলেন| আর দায়ূদের দুই পুত্র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ত্বপূর্ণ 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শমূয়েল : 8]]></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2026-10-20T03:06:31Z</dcterms:created>
  <dcterms:modified xsi:type="dcterms:W3CDTF">2026-10-20T03:06:31Z</dcterms:modified>
  <dc:title>২ শমূয়েল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