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im that is weak in the faith receive all of you, but not to doubtful disputations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Him that is weak in the faith receive all of you, but not to doubtful disputations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one believes that he may eat all things: another, who is weak, eats herbs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one believes that he may eat all things: another, who is weak, eats herbs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not him that eats despise him that eats not; and let not him which eats not judge him that eats: for God has received him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Let not him that eats despise him that eats not; and let not him which eats not judge him that eats: for God has received him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 are you that judge another man's servant? to his own master he stands or falls. Yea, he shall be held up: for God is able to make him stand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 are you that judge another man's servant? to his own master he stands or falls. Yea, he shall be held up: for God is able to make him stand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Who are you that judge another man's servant? to his own master he stands or falls. Yea, he shall be held up: for God is able to make him stand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One man esteems one day above another: another esteems every day alike. Let every man be fully persuaded in his own min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One man esteems one day above another: another esteems every day alike. Let every man be fully persuaded in his own min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that regards the day, regards it unto the Lord; and he that regards not the day, to the Lord he does not regard it. He that eats, eats to the Lord, for he gives God thanks; and he that eats not, to the Lord he eats not, and gives God thanks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that regards the day, regards it unto the Lord; and he that regards not the day, to the Lord he does not regard it. He that eats, eats to the Lord, for he gives God thanks; and he that eats not, to the Lord he eats not, and gives God thank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that regards the day, regards it unto the Lord; and he that regards not the day, to the Lord he does not regard it. He that eats, eats to the Lord, for he gives God thanks; and he that eats not, to the Lord he eats not, and gives God thank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He that regards the day, regards it unto the Lord; and he that regards not the day, to the Lord he does not regard it. He that eats, eats to the Lord, for he gives God thanks; and he that eats not, to the Lord he eats not, and gives God thanks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For none of us lives to himself, and no man dies to himself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whether we live, we live unto the Lord; and whether we die, we die unto the Lord: whether we live therefore, or die, we are the Lord's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For whether we live, we live unto the Lord; and whether we die, we die unto the Lord: whether we live therefore, or die, we are the Lord's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n order to this end Christ both died, and rose, and revived, that he might be Lord both of the dead and living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In order to this end Christ both died, and rose, and revived, that he might be Lord both of the dead and living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why do you judge your brother? or why do you set at nothing your brother? for we shall all stand before the judgment seat of Christ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But why do you judge your brother? or why do you set at nothing your brother? for we shall all stand before the judgment seat of Christ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it is written, As I live, says the Lord, every knee shall bow to me, and every tongue shall confess to Go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For it is written, As I live, says the Lord, every knee shall bow to me, and every tongue shall confess to Go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So then every one of us shall give account of himself to God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et us not therefore judge one another any more: but judge this rather, that no man put a stumbling block or an occasion to fall in his brother's way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Let us not therefore judge one another any more: but judge this rather, that no man put a stumbling block or an occasion to fall in his brother's way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know, and am persuaded by the Lord Jesus, that there is nothing unclean of itself: but to him that esteems any thing to be unclean, to him it is unclean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know, and am persuaded by the Lord Jesus, that there is nothing unclean of itself: but to him that esteems any thing to be unclean, to him it is unclean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I know, and am persuaded by the Lord Jesus, that there is nothing unclean of itself: but to him that esteems any thing to be unclean, to him it is unclean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if your brother be grieved with your food, now walk you not charitably. Destroy not him with your food, for whom Christ die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But if your brother be grieved with your food, now walk you not charitably. Destroy not him with your food, for whom Christ die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Let not then your good be evil spoken of: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the kingdom of God is not food and drink; but righteousness, and peace, and joy in the Holy Spirit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the kingdom of God is not food and drink; but righteousness, and peace, and joy in the Holy Spirit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he that in these things serves Christ is acceptable to God, and approved of men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For he that in these things serves Christ is acceptable to God, and approved of men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Let us therefore follow after the things which make for peace, and things wherewith one may edify another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Let us therefore follow after the things which make for peace, and things wherewith one may edify another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food destroy not the work of God. All things indeed are pure; but it is evil for that man who eats with offence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For food destroy not the work of God. All things indeed are pure; but it is evil for that man who eats with offence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t is good neither to eat flesh, nor to drink wine, nor any thing whereby your brother stumbles, or is offended, or is made weak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t is good neither to eat flesh, nor to drink wine, nor any thing whereby your brother stumbles, or is offended, or is made weak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It is good neither to eat flesh, nor to drink wine, nor any thing whereby your brother stumbles, or is offended, or is made weak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Have you faith? have it to yourself before God. Happy is he that condemns not himself in that thing which he allows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Have you faith? have it to yourself before God. Happy is he that condemns not himself in that thing which he allows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he that doubts is damned if he eat, because he eats not of faith: for whatsoever is not of faith is sin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And he that doubts is damned if he eat, because he eats not of faith: for whatsoever is not of faith is sin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839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விசுவாசத்தில் பலவீனமுள்ளவனைச் சேர்த்துக்கொள்ளுங்கள்; ஆனாலும் அவனுடைய மன ஐயங்களைக் குற்ற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ர்ணயிக்காமல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ஒருவன் எந்தப் பதார்த்தத்தையும் புசிக்கலாமென்று நம்புகிறான்; பலவீனனோ மரக்கறிகளை மாத்தி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சி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ுசிக்கிறவன் புசியாதிருக்கிறவனை அற்பமாயெண்ணாதிருப்பானாக; புசியாதிருக்கிறவனும் புசிக்கிறவன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ற்றவாளியாகத் தீர்க்காதிருப்பானாக; தேவன் அவனை ஏற்றுக்கொண்டா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ற்றொருவனுடைய வேலைக்காரனைக் குற்றவாளியாகத் தீர்க்கிறதற்கு நீ யார்? அவன் நின்றாலும் விழுந்தா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னுடைய எஜமானுக்கே அவன் உத்தரவாதி; அவன் நிலைநிறுத்தப்படுவான்; தேவன் அவனை நிலைநிறு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ல்லவராயிருக்கிறா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ன்றியும், ஒருவன் ஒருநாளை மற்றொரு நாளிலும் விசேஷமாக எண்ணுகிறான்; வேறொருவன் எல்லா நாட்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ரியாக எண்ணுகிறான்; அவனவன் தன்தன் மனதிலே முழு நிச்சயத்தை உடையவனாயிருக்கக்கடவ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ட்களை விசேஷித்துக்கொள்ளுகிறவன் கர்த்தருக்கென்று விசேஷித்துக்கொள்ளுகிறான்; நாட்கள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ிசேஷித்துக்கொள்ளாதவனும் கர்த்தருக்கென்று விசேஷித்துக்கொள்ளாதிருக்கிறான். புசிக்கிறவன் தேவனு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ஸ்தோத்திரஞ்செலுத்துகிறபடியால், கர்த்தருக்கென்று புசிக்கிறான்; புசியாதிருக்கிறவனும் கர்த்தருக்கென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சியாதிருந்து, தேவனுக்கு ஸ்தோத்திரஞ் செலுத்த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ம்மில் ஒருவனும் தனக்கென்று பிழைக்கிறதுமில்லை, ஒருவனும் தனக்கென்று மரிக்கிற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ம் பிழைத்தாலும், கர்த்தருக்கென்று பிழைக்கிறோம், நாம் மரித்தாலும் கர்த்தருக்கென்று மரிக்கிறோ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ையால் பிழைத்தாலும் மரித்தாலும் நாம் கர்த்தருடையவர்களாயிருக்கிற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கிறிஸ்துவும் மரித்தோர்மேலும் ஜீவனுள்ளோர்மேலும் ஆண்டவராயிருக்கும்பொருட்டு, மரித்தும் எழுந்த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ிழைத்தும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ப்படியிருக்க, நீ உன் சகோதரனைக் குற்றவாளியென்று தீர்க்கிறதென்ன? நீ உன் சகோதரனை அற்ப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ண்ணுகிறதென்ன? நாமெல்லாரும் கிறிஸ்துவினுடைய நியாயாசனத்திற்கு முன்பாக நிற்போ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்தப்படி: முழங்கால் யாவும் எனக்கு முன்பாக முடங்கும், நாவு யாவும் தேவனை அறிக்கைபண்ணும் என்று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ீவனைக்கொண்டு உரைக்கிறேன் என்பதாய்க் கர்த்தர் சொல்லுகிறார் என்று எழுதி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தலால் நம்மில் ஒவ்வொருவனும் தன்னைக்குறித்து தேவனுக்குக் கணக்கொப்புவிப்ப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ப்படியிருக்க, நாம் இனிமேல் ஒருவரையொருவர் குற்றவாளிகளென்று தீர்க்காதிருப்போமாக. ஒருவனும் த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கோதரனுக்கு முன்பாகத் தடுக்கலையும் இடறலையும் போடலாகாதென்றே தீர்மானித்துக்கொள்ள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ஒரு பொருளும் தன்னிலே தீட்டுள்ளதல்லவென்று கர்த்தராகிய இயேசுவுக்குள் அறி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ிச்சயித்திருக்கிறேன்; ஒருபொருளைத் தீட்டுள்ளதென்று எண்ணிக்கொள்ளுகிறவனெவனோ அவனுக்கு அ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ட்டுள்ளத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போஜனத்தினாலே உன் சகோதரனுக்கு விசனமுண்டாக்கினால், நீ அன்பாய் நடக்கிறவனல்ல; அவனை உன் போஜனத்தி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ெடுக்காதே, கிறிஸ்து அவனுக்காக மரித்தார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ங்கள் நன்மை தூஷிக்கப்பட இடங்கொடாதிருங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ேவனுடைய ராஜ்யம் புசிப்பும் குடிப்புமல்ல, அது நீதியும் சமாதானமும் பரிசுத்த ஆவியினாலுண்டா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ந்தோஷமும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ிலே கிறிஸ்துவுக்கு ஊழியஞ்செய்கிறவன் தேவனுக்குப் பிரியனும் மனுஷர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ங்கிகரிக்கப்பட்டவனுமாயிர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னபடியால் சமாதானத்துக்கடுத்தவைகளையும், அந்நியோந்நிய பக்திவிருத்தி உண்டாக்கத்தக்கவைகள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நாடக்கடவ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போஜனத்தினிமித்தம் தேவனுடைய கிரியையை அழித்துப்போடாதே. எந்தப் பதார்த்தமும் சுத்தமுள்ளதுதா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னாலும் இடறலுண்டாகப் புசிக்கிறவனுக்கு அது தீமைய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ாம்சம் புசிக்கிறதும், மதுபானம்பண்ணுகிறதும், மற்றெதையாகிலும் செய்கிறதும், உன் சகோதர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டறுகிறதற்காவது, தவறுகிறதற்காவது பலவீனப்படுகிறதற்காவது ஏதுவாயிருந்தால், அவைகளில் ஒன்ற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ய்யாமலிருப்பதே நன்மையாயி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னக்கு விசுவாசமிருந்தால் அது தேவனுக்குமுன்பாக உன்மட்டும் இருக்கட்டும். நல்லதென நிச்சயித்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ரியத்தில் தன்னைக் குற்றவாளியாக்காதவன் பாக்கியவ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ஒருவன் சமுசயப்படுகிறவனாய்ப் புசித்தால், அவன் விசுவாசமில்லாமல் புசிக்கிறபடிய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்கினைக்குள்ளாகத் தீர்க்கப்படுகிறான். விசுவாசத்தினாலே வராத யாவும் பாவம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ரோமர்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2026-11-01T21:13:57Z</dcterms:created>
  <dcterms:modified xsi:type="dcterms:W3CDTF">2026-11-01T21:13:57Z</dcterms:modified>
  <dc:title>ரோமர்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