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தேவனே, ஏன் என்னைக் கைவிட்டீர்? எனக்கு உதவி செய்யாமலும், நான் கதறிச் சொல்லும் வார்த்தைகளைக் கேளாமலும் ஏன் தூரமாயிருக்கிறீ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நான் பகலிலே கூப்பிடுகிறேன், உத்தரவுகொடீர்; இரவிலே கூப்பிடுகிறேன், எனக்கு அமைதல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நான் பகலிலே கூப்பிடுகிறேன், உத்தரவுகொடீர்; இரவிலே கூப்பிடுகிறேன், எனக்கு அமைதல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ுதிகளுக்குள் வாசமாயிருக்கிற தேவரீரே பரிசுத்த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பிதாக்கள் உம்மிடத்தில் நம்பிக்கை வைத்தார்கள்; நம்பின அவர்களை நீர் விடுவித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ை நோக்கிக் கூப்பிட்டுத் தப்பினார்கள்; உம்மை நம்பி வெட்கப்பட்டுப்போகாத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ோ ஒரு புழு, மனுஷனல்ல; மனுஷரால் நிந்திக்கப்பட்டும் ஜனங்களால் அவமதிக்கப்பட்டும் இ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னைப் பார்க்கிறவர்களெல்லாரும் என்னைப் பரியாசம்பண்ணி, உதட்டைப் பிதுக்கி, தலையைத் துலுக்கி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மேல் நம்பிக்கையாயிருந்தானே, அவர் இவனை விடுவிக்கட்டும்; இவன்மேல் பிரியமாயிருக்கிறாரே, இப்பொழுது இவனை மீட்டுவிடட்டும் என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மேல் நம்பிக்கையாயிருந்தானே, அவர் இவனை விடுவிக்கட்டும்; இவன்மேல் பிரியமாயிருக்கிறாரே, இப்பொழுது இவனை மீட்டுவிடட்டும் என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என்னைக் கர்ப்பத்திலிருந்து எடுத்தவர்; என் தாயின் முலைப்பாலை நான் உண்கையில் என்னை உம்முடையபேரில் நம்பிக்கையாயிருக்கப்பண்ண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என்னைக் கர்ப்பத்திலிருந்து எடுத்தவர்; என் தாயின் முலைப்பாலை நான் உண்கையில் என்னை உம்முடையபேரில் நம்பிக்கையாயிருக்கப்பண்ணின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ப்பத்திலிருந்து வெளிப்பட்டபோதே உமது சார்பில் விழுந்தேன்; நான் என் தாயின் வயிற்றில் இருந்ததுமுதல் நீர் என் தேவனாயிருக்கிற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ை விட்டுத் தூரமாகாதேயும்; ஆபத்து கிட்டியிருக்கிறது, சகாயரும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ேகம் காளைகள் என்னைச் சூழ்ந்திருக்கிறது; பாசான் தேசத்துப் பலத்த எருதுகள் என்னை வளைந்துகொண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ீறி கெர்ச்சிக்கிற சிங்கத்தைப்போல், என்மேல் தங்கள் வாயைத்திற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ைப்போல ஊற்றுண்டேன்; என் எலும்புகளெல்லாம் கட்டுவிட்டது, என் இருதயம் மெழுகுபோலாகி, என் குடல்களின் நடுவே உருக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ண்ணீரைப்போல ஊற்றுண்டேன்; என் எலும்புகளெல்லாம் கட்டுவிட்டது, என் இருதயம் மெழுகுபோலாகி, என் குடல்களின் நடுவே உருக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பெலன் ஓட்டைப்போல் காய்ந்தது; என் நாவு மேல்வாயோடே ஒட்டிக்கொண்டது; என்னை மரணத்தூளிலே போடுகிற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பெலன் ஓட்டைப்போல் காய்ந்தது; என் நாவு மேல்வாயோடே ஒட்டிக்கொண்டது; என்னை மரணத்தூளிலே போடு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ய்கள் என்னைச் சூழ்ந்திருக்கிறது; பொல்லாதவர்களின் கூட்டம் என்னை வளைந்துகொண்டது; என் கைகளையும் என் கால்களையும் உருவக் குத்த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ய்கள் என்னைச் சூழ்ந்திருக்கிறது; பொல்லாதவர்களின் கூட்டம் என்னை வளைந்துகொண்டது; என் கைகளையும் என் கால்களையும் உருவக் குத்த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எலும்புகளையெல்லாம் நான் எண்ணலாம்; அவர்கள் என்னை நோக்கிப் பார்த்துக்கொண்ட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வஸ்திரங்களைத் தங்களுக்குள்ளே பங்கிட்டு, என் உடையின்பேரில் சீட்டுப்போட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ாலும் கர்த்தாவே, நீர் எனக்குத் தூரமாகாதேயும்; என் பெலனே, எனக்குச் சகாயம்பண்ணத் தீவிரித்துக்கொள்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ப் பட்டயத்திற்கும், எனக்கு அருமையானதை நாய்களின் துஷ்டத்தனத்திற்கும் தப்புவிய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னைச் சிங்கத்தின் வாயிலிருந்து இரட்சியும்; நான் காண்டாமிருகத்தின் கொம்புகளில் இருக்கும்போது எனக்குச் செவிகொடுத்தருளின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்முடைய நாமத்தை என் சகோதரருக்கு அறிவித்து, சபைநடுவில் உம்மைத் துதிப்ப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க்குப் பயப்படுகிறவர்களே, அவரைத் துதியுங்கள்; யாக்கோபின் சந்ததியாரே நீங்கள் எல்லாரும் அவரைக் கனம்பண்ணுங்கள்; இஸ்ரவேலின் வம்சத்தாரே நீங்கள் எல்லாரும் அவர்பேரில் பயபக்தியாயிருங்கள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க்குப் பயப்படுகிறவர்களே, அவரைத் துதியுங்கள்; யாக்கோபின் சந்ததியாரே நீங்கள் எல்லாரும் அவரைக் கனம்பண்ணுங்கள்; இஸ்ரவேலின் வம்சத்தாரே நீங்கள் எல்லாரும் அவர்பேரில் பயபக்தியாயிருங்கள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த்திரவப்பட்டவனுடைய உபத்திரவத்தை அவர் அற்பமாயெண்ணாமலும் அருவருக்காமலும் தம்முடைய முகத்தை அவனுக்கு மறைக்காமலுமிருந்து தம்மை நோக்கி அவன் கூப்பிடுகையில் அவனைக் கேட்டருள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த்திரவப்பட்டவனுடைய உபத்திரவத்தை அவர் அற்பமாயெண்ணாமலும் அருவருக்காமலும் தம்முடைய முகத்தை அவனுக்கு மறைக்காமலுமிருந்து தம்மை நோக்கி அவன் கூப்பிடுகையில் அவனைக் கேட்டருளி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கா சபையிலே நான் உம்மைத் துதிப்பேன்; அவருக்குப் பயப்படுகிறவர்களுக்கு முன்பாக என் பொருத்தனைகளைச் செலுத்த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கா சபையிலே நான் உம்மைத் துதிப்பேன்; அவருக்குப் பயப்படுகிறவர்களுக்கு முன்பாக என் பொருத்தனைகளைச் செலுத்த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ந்தகுணமுள்ளவர்கள் புசித்துத்திருப்தியடைவார்கள்; கர்த்தரைத் தேடுகிறவர்கள் அவரைத் துதிப்பார்கள்; உங்கள் இருதயம் என்றென்றைக்கும் வாழ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ந்தகுணமுள்ளவர்கள் புசித்துத்திருப்தியடைவார்கள்; கர்த்தரைத் தேடுகிறவர்கள் அவரைத் துதிப்பார்கள்; உங்கள் இருதயம் என்றென்றைக்கும் வாழ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ூமியின் எல்லைகளெல்லாம் நினைவுகூர்ந்து கர்த்தரிடத்தில் திரும்பும்; ஜாதிகளுடைய சந்ததிகளெல்லாம் உமது சமுகத்தில் தொழுதுகொள்ள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ூமியின் எல்லைகளெல்லாம் நினைவுகூர்ந்து கர்த்தரிடத்தில் திரும்பும்; ஜாதிகளுடைய சந்ததிகளெல்லாம் உமது சமுகத்தில் தொழுதுகொள்ள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்யம் கர்த்தருடையது; அவர் ஜாதிகளை ஆளுகிறவ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ூமியின் செல்வவான்கள் யாவரும் புசித்துப்பணிந்துகொள்வார்கள்; புழுதியில் இறங்குகிறவர்கள் யாவரும் அவருக்கு முன்பாக வணங்குவார்கள். ஒருவனும் தன் ஆத்துமா அழியாதபடி அதைக் காக்கக் கூடாத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ூமியின் செல்வவான்கள் யாவரும் புசித்துப்பணிந்துகொள்வார்கள்; புழுதியில் இறங்குகிறவர்கள் யாவரும் அவருக்கு முன்பாக வணங்குவார்கள். ஒருவனும் தன் ஆத்துமா அழியாதபடி அதைக் காக்கக் கூடாத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சந்ததி அவரைச் சேவிக்கும்; தலைமுறை தலைமுறையாக அது ஆண்டவருடைய சந்ததி என்னப்ப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வந்து: அவரே இவைகளைச் செய்தார் என்று பிறக்கப்போகிறவர்களுக்கு அவருடைய நீதியை அறிவ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దేవా నా దేవా, నీవు నన్నేల విడనాడితివి? నన్ను రక్షింపక నా ఆర్తధ్వని వినక నీవేల దూరముగానున్నావ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దేవా, పగలు నేను మొఱ్ఱపెట్టుచున్నాను రాత్రివేళను నేను మౌనముగా నుండుట లేదు అయినను నీవ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త్తరమియ్యక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ఇశ్రాయేలు చేయు స్తోత్రములమీద ఆసీనుడవై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ా పితరులు నీయందు నమి్మక యుంచిరి వారు నీయందు నమి్మక యుంచగా నీవు వారిని రక్ష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నీకు మొఱ్ఱపెట్టి విడుదల నొందిరి నీయందు నమి్మక యుంచి సిగ్గుపడ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నేను నరుడను కాను నేను పురుగును నరులచేత నిందింపబడినవాడను ప్రజలచేత తృణీకరింపబడిన వా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న్ను చూచువారందరు పెదవులు విరిచి తల ఆడిం చుచు నన్ను అపహస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మీద నీ భారము మోపుము ఆయన వానిని విడిపించునేమోవాడు ఆయనకు ఇష్టుడు గదా ఆయన వానిని తప్పించు నేమ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గర్భమునుండి నన్ను తీసినవాడవు నీవే గదా నేను నా తల్లియొద్ద స్తన్యపానము చేయుచుండగానీవే గదా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ి్మక పుట్టిం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గర్భవాసినైనది మొదలుకొని నాకు ఆధారము నీవే నా తల్లి నన్ను కన్నది మొదలుకొని నా దేవుడవునీ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శ్రమ వచ్చియున్నది, సహాయము చేయువాడెవడును లేడునాకు దూరముగా నుం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ృషభములు అనేకములు నన్ను చుట్టుకొని యున్నవి బాషానుదేశపు బలమైన వృషభములు నన్ను ఆవరించ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చీల్చుచును గర్జించుచునుండు సింహమువలె వారు నోళ్లు తెరచ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నీళ్లవలె పారబోయబడి యున్నాను నా యెముకలన్నియు స్థానము తప్పియున్నవినా హృదయము నా అంతరంగ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ైనమువలెకరగ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 బలము యెండిపోయి చిల్లపెంకువలె ఆయెను నా నాలుక నా దౌడను అంటుకొని యున్నదినీవు నన్ను ప్రేత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లోపడవేసి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ుక్కలు నన్ను చుట్టుకొని యున్నవి దుర్మార్గులు గుంపుకూడి నన్ను ఆవరించియున్నారువారు నా చేతులన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దములను పొడిచ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ా యెముకలన్నియు నేను లెక్కింపగలను వారు నిదానించుచు నన్ను తేరి చూచుచున్న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వస్త్రములు వారు పంచుకొనుచున్నారు నా అంగీకొరకు చీట్లు వేయ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, దూరముగా నుండకుము నా బలమా, త్వరపడి నాకు సహాయము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ఖడ్గమునుండి నా ప్రాణమును కుక్కల బలమునుండి నా ప్రాణమును తప్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సింహపు నోటనుండి నన్ను రక్షింపుము గురుపోతుల కొమ్ములలోనుండి నన్ను రక్షించినాకుత్తరమిచ్చి యున్నా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 నామమును నా సహోదరులకు ప్రచురపరచెదను సమాజమధ్యమున నిన్ను స్తు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యెహోవాయందు భయభక్తులు గలవారలారా, ఆయ నను స్తుతించుడియాకోబు వంశస్థులారా, మీరందరు ఆయనను ఘ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డిఇశ్రాయేలు వంశస్థులారా, మీరందరు ఆయనకుభయపడ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యన బాధపడువాని బాధను తృణీకరింపలేదు, దాని చూచి ఆయన అసహ్యపడలేదు, అతనికి తన ముఖ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చలేదు.వాడాయనకు మొఱ్ఱపెట్టగా ఆయన ఆలక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హా సమాజములో నిన్నుగూర్చి నేను కీర్తన పాడె దనుఆయనయందు భయభక్తులు గలవారియెదుట నా మ్రొక్కుబడ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దీనులు భోజనముచేసి తృప్తిపొందెదరు యెహోవాను వెదకువారు ఆయనను స్తుతించెదరుమీ హృదయములు తెప్పరిల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త్యము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భూదిగంతముల నివాసులందరు జ్ఞాపకము చేసికొని యెహోవాతట్టు తిరిగెదరు అన్యజనుల వంశస్థులందర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న్నిధిని నమస్కారము చేస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రాజ్యము యెహోవాదే అన్యజనులలో ఏలువా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భూమిమీద వర్థిల్లుచున్నవారందరు అన్నపానములు పుచ్చుకొనుచు నమస్కారము చేసెదరుతమ ప్రాణము కాపాడుకొనల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టిపాలగువారందరు ఆయన సన్నిధిని మోకరించె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ఒక సంతతివారు ఆయనను సేవించెదరు రాబోవుతరమునకు ప్రభువునుగూర్చి వివర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వారు వచ్చిఆయన దీని చేసెనని పుట్టబోవు ప్రజలకు తెలియజేతురుఆయన నీతిని వారికి ప్రచురపర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2026-10-20T07:32:54Z</dcterms:created>
  <dcterms:modified xsi:type="dcterms:W3CDTF">2026-10-20T07:32:54Z</dcterms:modified>
  <dc:title>కీర్తనలు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