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against Gog, the land of Magog, the chief prince of Meshech and Tubal, and prophesy against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against Gog, the land of Magog, the chief prince of Meshech and Tubal, and prophesy against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hus says the Lord GOD; Behold, I am against you, O Gog, the chief prince of Meshech and Tuba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hus says the Lord GOD; Behold, I am against you, O Gog, the chief prince of Meshech and Tuba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turn you back, and put hooks into your jaws, and I will bring you forth, and all yours army, horses and horsemen, all of them clothed with all sorts of armour, even a great company with bucklers and shields, all of them handling sword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turn you back, and put hooks into your jaws, and I will bring you forth, and all yours army, horses and horsemen, all of them clothed with all sorts of armour, even a great company with bucklers and shields, all of them handling swor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turn you back, and put hooks into your jaws, and I will bring you forth, and all yours army, horses and horsemen, all of them clothed with all sorts of armour, even a great company with bucklers and shields, all of them handling sword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Persia, Ethiopia, and Libya with them; all of them with shield and helme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Persia, Ethiopia, and Libya with them; all of them with shield and helme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Gomer, and all his bands; the house of Togarmah of the north quarters, and all his bands: and many people with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Gomer, and all his bands; the house of Togarmah of the north quarters, and all his bands: and many people with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 you prepared, and prepare for yourself, you, and all your company that are assembled unto you, and be you a guard unto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 you prepared, and prepare for yourself, you, and all your company that are assembled unto you, and be you a guard unto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fter many days you shall be visited: in the latter years you shall come into the land that is brought back from the sword, and is gathered out of many people, against the mountains of Israel, which have been always waste: but it is brought forth out of the nations, and they shall dwell safely all of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fter many days you shall be visited: in the latter years you shall come into the land that is brought back from the sword, and is gathered out of many people, against the mountains of Israel, which have been always waste: but it is brought forth out of the nations, and they shall dwell safely all of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fter many days you shall be visited: in the latter years you shall come into the land that is brought back from the sword, and is gathered out of many people, against the mountains of Israel, which have been always waste: but it is brought forth out of the nations, and they shall dwell safely all of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fter many days you shall be visited: in the latter years you shall come into the land that is brought back from the sword, and is gathered out of many people, against the mountains of Israel, which have been always waste: but it is brought forth out of the nations, and they shall dwell safely all of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You shall ascend and come like a storm, you shall be like a cloud to cover the land, you, and all your bands, and many people with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You shall ascend and come like a storm, you shall be like a cloud to cover the land, you, and all your bands, and many people with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It shall also come to pass, that at the same time shall things come into your mind, and you shall think an evil though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It shall also come to pass, that at the same time shall things come into your mind, and you shall think an evil though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It shall also come to pass, that at the same time shall things come into your mind, and you shall think an evil though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It shall also come to pass, that at the same time shall things come into your mind, and you shall think an evil though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you shall say, I will go up to the land of villages without protective walls; I will go to them that are at rest, that dwell safely, all of them dwelling without walls, and having neither bars nor ga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o take a spoil, and to take a prey; to turn yours hand upon the desolate places that are now inhabited, and upon the people that are gathered out of the nations, which have got cattle and goods, that dwell in the midst of the la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o take a spoil, and to take a prey; to turn yours hand upon the desolate places that are now inhabited, and upon the people that are gathered out of the nations, which have got cattle and goods, that dwell in the midst of the l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o take a spoil, and to take a prey; to turn yours hand upon the desolate places that are now inhabited, and upon the people that are gathered out of the nations, which have got cattle and goods, that dwell in the midst of the l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heba, and Dedan, and the merchants of Tarshish, with all the young lions thereof, shall say unto you, Are you come to take a spoil? have you gathered your company to take a prey? to carry away silver and gold, to take away cattle and goods, to take a great spoi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heba, and Dedan, and the merchants of Tarshish, with all the young lions thereof, shall say unto you, Are you come to take a spoil? have you gathered your company to take a prey? to carry away silver and gold, to take away cattle and goods, to take a great spoi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heba, and Dedan, and the merchants of Tarshish, with all the young lions thereof, shall say unto you, Are you come to take a spoil? have you gathered your company to take a prey? to carry away silver and gold, to take away cattle and goods, to take a great spoi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heba, and Dedan, and the merchants of Tarshish, with all the young lions thereof, shall say unto you, Are you come to take a spoil? have you gathered your company to take a prey? to carry away silver and gold, to take away cattle and goods, to take a great spoi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son of man, prophesy and say unto Gog, Thus says the Lord GOD; In that day when my people of Israel dwells safely, shall you not know 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son of man, prophesy and say unto Gog, Thus says the Lord GOD; In that day when my people of Israel dwells safely, shall you not know i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son of man, prophesy and say unto Gog, Thus says the Lord GOD; In that day when my people of Israel dwells safely, shall you not know 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come from your place out of the north parts, you, and many people with you, all of them riding upon horses, a great company, and a mighty arm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come from your place out of the north parts, you, and many people with you, all of them riding upon horses, a great company, and a mighty arm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come from your place out of the north parts, you, and many people with you, all of them riding upon horses, a great company, and a mighty arm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come up against my people of Israel, as a cloud to cover the land; it shall be in the latter days, and I will bring you against my land, that the heathen may know me, when I shall be sanctified in you, O Gog, before their ey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come up against my people of Israel, as a cloud to cover the land; it shall be in the latter days, and I will bring you against my land, that the heathen may know me, when I shall be sanctified in you, O Gog, before their ey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come up against my people of Israel, as a cloud to cover the land; it shall be in the latter days, and I will bring you against my land, that the heathen may know me, when I shall be sanctified in you, O Gog, before their ey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GOD; Are you he of whom I have spoken in old time by my servants the prophets of Israel, which prophesied in those days many years that I would bring you against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GOD; Are you he of whom I have spoken in old time by my servants the prophets of Israel, which prophesied in those days many years that I would bring you against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GOD; Are you he of whom I have spoken in old time by my servants the prophets of Israel, which prophesied in those days many years that I would bring you against th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shall come to pass at the same time when Gog shall come against the land of Israel, says the Lord GOD, that my fury shall come up in my fac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shall come to pass at the same time when Gog shall come against the land of Israel, says the Lord GOD, that my fury shall come up in my fac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in my jealousy and in the fire of my wrath have I spoken, Surely in that day there shall be a great shaking in the land of Israe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that the fishes of the sea, and the fowls of the heaven, and the beasts of the field, and all creeping things that creep upon the earth, and all the men that are upon the face of the earth, shall shake at my presence, and the mountains shall be thrown down, and the steep places shall fall, and every wall shall fall to the groun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that the fishes of the sea, and the fowls of the heaven, and the beasts of the field, and all creeping things that creep upon the earth, and all the men that are upon the face of the earth, shall shake at my presence, and the mountains shall be thrown down, and the steep places shall fall, and every wall shall fall to the groun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that the fishes of the sea, and the fowls of the heaven, and the beasts of the field, and all creeping things that creep upon the earth, and all the men that are upon the face of the earth, shall shake at my presence, and the mountains shall be thrown down, and the steep places shall fall, and every wall shall fall to the groun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that the fishes of the sea, and the fowls of the heaven, and the beasts of the field, and all creeping things that creep upon the earth, and all the men that are upon the face of the earth, shall shake at my presence, and the mountains shall be thrown down, and the steep places shall fall, and every wall shall fall to the groun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will call for a sword against him throughout all my mountains, says the Lord GOD: every man's sword shall be against his broth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will call for a sword against him throughout all my mountains, says the Lord GOD: every man's sword shall be against his broth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plead against him with pestilence and with blood; and I will rain upon him, and upon his bands, and upon the many people that are with him, an overflowing rain, and great hailstones, fire, and brimston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plead against him with pestilence and with blood; and I will rain upon him, and upon his bands, and upon the many people that are with him, an overflowing rain, and great hailstones, fire, and brimston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plead against him with pestilence and with blood; and I will rain upon him, and upon his bands, and upon the many people that are with him, an overflowing rain, and great hailstones, fire, and brimston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will I magnify myself, and sanctify myself; and I will be known in the eyes of many nations, and they shall know that I am th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will I magnify myself, and sanctify myself; and I will be known in the eyes of many nations, and they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73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மேசேக் தூபால் ஜாதிகளின் தலைமையான அதிபதியாகிய மாகோகு தேசத்தானான கோகுக்கு எதிரா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முகத்தைத் திருப்பி, அவனுக்கு விரோதமாகத் தீர்க்கதரிசனம் 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ல்லவேண்டியது என்னவென்றால்: கர்த்தராகிய ஆண்டவர் உரைக்கிறார், மேசேக் தூபால் ஜாதிகளின் அதிப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 இதோ, நான் உனக்கு விரோதமாக 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உன்னைத் திருப்பி, உன் வாயில் துறடுகளைப் போட்டு, உன்னையும் உன்னுடைய எல்லாச் சே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யும், சர்வாயுதந்தரித்த குதிரைவீரர்களையும், பரிசையும் கேடகமுமுடைய திரளான கூட்ட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ப்பண்ணுவேன்; அவர்கள் எல்லாரும் பட்டயங்களைப் பிடித்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டேகூட பெர்சியரும், எத்தியோப்பியரும், லீபியரும் இருப்பார்கள்; அ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ம்பிடித்து, தலைச்சீராவுந் தரித்திருப்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மேரும் அவனுடைய எல்லா இராணுவங்களும் வடதிசையிலுள்ள தோகர்மா வம்சத்தாரும் அவர்களுடைய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ங்களுமாகிய திரளான ஜனங்கள் உன்னுடனேகூட 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 ஆயத்தப்படு, உன்னுடனேகூடின உன் எல்லாக் கூட்டத்தையும் ஆயத்தப்படுத்து; நீ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ளனா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க நாட்களுக்குப் பிற்பாடு நீ விசாரிக்கப்படுவாய்; பட்டயத்துக்கு நீங்கலாகி, பற்பல ஜனங்க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க்கொள்ளப்பட்டு வந்தவர்களின் தேசத்தில் கடைசி வருஷங்களிலே வருவாய்; நெடுநாள் பாழாய்க்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டு ஜாதிகளிலிருந்து கொண்டுவரப்பட்டவர்கள் எல்லாரும் சுகத்தோடே குடியிருக்கும்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க்கு விரோதமாய் வருவாய்; அவர்கள் எல்லாரும் அஞ்சாமல் குடியிருக்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ருங்காற்றைப்போல் எழும்பி வருவாய்; நீயும் உன்னுடைய எல்லா இராணுவங்களும் உன்னோடேகூட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ளான ஜனங்களும் கார்மேகம்போல் தேசத்தை மூ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கிய ஆண்டவர் சொல்லுகிறது என்னவென்றால் அந்நாளிலே பாழாய்க்கிடந்து திரும்பக் குடியேற்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ங்களுக்கு விரோதமாகவும், ஜாதிகளிடத்திலிருந்து சேர்க்கப்பட்டதும், ஆடுகளையும் மா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ஸ்திகளையும் சம்பாதித்து, தேசத்தின் நடுவில் குடியிருக்கிறதுமான ஜனத்துக்கு விரோதமாகவும், நீ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த் திருப்பு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ன் இருதயத்தில் யோசனைகள் எழும்ப, நீ பொல்லாத நினைவை நி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கொள்ளையிடவும் சூறையாடவும் மதில்களில்லாமல் கிடக்கிற கிராமங்களுள்ள தேசத்துக்கு விரோத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ன்; நிர்விசாரமாய் சுகத்தோடே குடியிருக்கிறவர்களின்மேல் வருவேன்; அவர்கள் எல்லாரும் மதில்களி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ர்கள்; அவர்களுக்குத் தாழ்ப்பாளும் இல்லை, கதவுகளும் இல்லை என்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பா தேசத்தாரும், தேதான் தேசத்தாரும், தர்ஷீசின் வர்த்தகரும் அதினுடைய பாலசிங்கங்களான அனை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நோக்கி: நீ கொள்ளையிட அல்லவோ வருகிறாயென்றும், நீ சூறையாடி, வெள்ளியையும் பொன்னையும் ஆஸ்தி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ள்ளுகிறதற்கும், ஆடுகளையும் மாடுகளையும் பிடிக்கிறதற்கும், மிகவும் கொள்ளையிடு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உன்னுடைய கூட்டத்தைக் கூட்டினாயென்றும்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மனுபுத்திரனே, நீ தீர்க்கதரிசனம் உரைத்து, கோகை நோக்கிச்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 என் ஜனமாகிய இஸ்ரவேல் சுகமாய்க் குடியிருக்கிற அக்காலத்திலே நீ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ய்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நீயும் உன்னுடனேகூடத் திரளான ஜனங்களும் வடதிசையிலுள்ள உன் ஸ்தானத்திலிருந்து 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ரிய கூட்டமும் திரளான சேனையுமாயிருந்து, எல்லாரும் குதிரை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கிறவர்களா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தேசத்தைக் கார்மேகம்போல் மூட, என் ஜனமாகிய இஸ்ரவேலுக்கு விரோதமாக எழும்பிவருவாய்; கடைசிநா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சம்பவிக்கும்; கோகே, ஜாதிகளின் கண்களுக்கு முன்பாக உன்மூலமாய் நான் பரிசு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ப்படுகிறதினால் அவர்கள் என்னை அறியும்படிக்கு உன்னை என்தேசத்துக்கு விரோதமாக 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ன்னை அவர்களுக்கு விரோதமாக வரப்பண்ணுவேன் என்று பூர்வநாட்களிலே அநேக வருஷகாலமாய்த்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 இஸ்ரவேலின் தீர்க்கதரிசிகளாகிய என் ஊழியக்காரரைக்கொண்டு, அந்நாட்களிலே நான் குறித்துச்சொன்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அல்லவோ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ஸ்ரவேல் தேசத்துக்கு விரோதமாக கோகு வரும்காலத்தில் என உக்கிரம் என் நாசியில் ஏறுமெ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நாளிலே இஸ்ரவேல் தேசத்திலே பெரிய அதிர்ச்சி உண்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ன் பிரசன்னத்தினால் சமுத்திரத்து மச்சங்களும், ஆகாயத்துப்பறவைகளும், வெளியின் மிருக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ஊருகிற சகல பிராணிகளும், தேசமெங்குமுள்ள சகல நரஜீவன்களும் அதிரும்; பர்வதங்கள் இ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த்தானவைகள் விழும்; எல்லா மதில்களும் தரையிலே விழுந்துபோம் என்று என் எரிச்சலிலும் என் சி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னாலும் நிச்சயமாய்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 எல்லா மலைகளிலும் பட்டயத்தை அவனுக்கு விரோதமாக வரவழைப்பே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அவனவன் பட்டயம் அவன் சகோதரனுக்கு விரோ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ள்ளைநோயினாலும் இரத்தம் சிந்துதலினாலும் நான் அவனோடே வழக்காடி, அவன்மே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ங்களின்மேலும் அவனோடிருக்கும் திரளான ஜனங்களின்மேலும் வெள்ளமாய் அடிக்கும் மழை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ங்கல்மழையையும், அக்கினியையும், கந்தகத்தையும் வருஷிக்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வ்விதமாய் நான் அநேக ஜாதிகளின் கண்களுக்கு முன்பாக என் மகத்துவத்தையும் என் பரிசுத்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ப்பண்ணி, அறியப்படுவேன்; அப்பொழு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8]]></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2026-11-02T12:04:32Z</dcterms:created>
  <dcterms:modified xsi:type="dcterms:W3CDTF">2026-11-02T12:04:32Z</dcterms:modified>
  <dc:title>எசேக்கியேல் : 38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