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87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ரின் நாமம் இன்பமாய் போற்ற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ோசையால் நாம் வாழ்த்த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மடைந்த சுத்தர்களாக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கீதம் பா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ுயா அல்லேலு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ுயா என்று ஆர்ப்பரிப்ப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் கொண்டு என்றுமே வாழ்ந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யா துதி சாற்றிட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ோதனை வென்ற சுத்தர் யாவர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ம் தொல்லைகள் யாவும் அகன்ற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ோதி ரூபமாய் சொர்லோகில் ஜொலித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ண் உடை தரித்தோர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ூதரின் மத்தியில் மகிழ்ந்து கொண்டாடிட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ரின் சத்தம் கேட்டு மகிழ்ந்திட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சனை வீசும் பூக்களின் மத்திய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மாய் நாம் வாழுவோம் (அல்லேலுயா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ண்ணீர் துயர்கள் கவலைகள் போக்கி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ய்வின்றி பாடும் மோட்ச நகர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ங்க கிரீடம் தலையில் தரித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லைவனை போற்றுவோ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மோட்ச பாக்கியத்தை நினைக்கும் போ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ங்குதென் உள்ளம் சந்தோஷத்தால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 வருவார் என்னையும் சேர்ப்ப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ர் மார்பில் சாருவேன் (அல்லேலுயா)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5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2026-09-16T23:47:19Z</dcterms:created>
  <dcterms:modified xsi:type="dcterms:W3CDTF">2026-09-16T23:47:19Z</dcterms:modified>
  <dc:title>துதிப் பாடல்கள் : 150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