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ாமே எதிராக இரு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ிலைகள் தோல்வி போல தெரி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யிர் நண்பன் என்னை விட்டுப் பிரி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ரெல்லாம் என்னைத் தூற்றித்திரி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துளிர்விடாமல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ாட்சை செடி பலன் கொடாமல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ள் மகிழ்ச்சியாய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ுக்குள் களி கூ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லிவ மரம் பலன் அற்றுப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யல்களிலே தானியமின்றிப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ந்தையிலே ஆடுகளின்றிப்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வத்திலே மாடுகளின்றிப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2026-07-30T13:14:38Z</dcterms:created>
  <dcterms:modified xsi:type="dcterms:W3CDTF">2026-07-30T13:14:38Z</dcterms:modified>
  <dc:title>துதிப் பாடல்கள்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