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6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மதைந்து க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வும் சாவும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ப் போரிலும் சக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ுமா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ுடைய வாதை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வு என் மன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்சை மாளுவதற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ே தரிப்ப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ோகம் தன் சந்தோஷ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கர வழ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ூட்டிக்கொள்வ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சத்தில் நா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வியாகு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த்தைத் தியான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த்தை அச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ோ மோசங்கள்கல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ச் சமயத்திலே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ுடைய கா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 நுகூல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பதே என் ஆற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ெனில் நீர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லாய் மரி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எந்த அவத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லாக்கி விடுவ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மரித்ததால் ஓர்க்க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ை ருசிபார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ை முழு மன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ம்பட்ட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அவஸ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ின் வேதனை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ிழைக்கிறதற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ப் பலிப்பதா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மதைந்துக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வும் சாவும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ப் போரிலும் சக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ுமா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வில் விசேஷ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ீட்ட மீட்ப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ஆதரித்த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ே சேர்த்துக் கொள் வீ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2026-10-30T20:03:51Z</dcterms:created>
  <dcterms:modified xsi:type="dcterms:W3CDTF">2026-10-30T20:03:51Z</dcterms:modified>
  <dc:title>துதிப் பாடல்கள் : 416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