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ுமாரத்தியே நீ உன் செவியைச் சாய்த்து சிந்தித்துக்கொள்; உன் ஜனத்தையும் உன் தகப்பன் வீட்டையும் மறந்துவிட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ுமாரத்தியே நீ உன் செவியைச் சாய்த்து சிந்தித்துக்கொள்; உன் ஜனத்தையும் உன் தகப்பன் வீட்டையும் மறந்துவிட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ராஜா உன் அழகில் பிரியப்படுவார்; அவர் உன் ஆண்டவர். ஆகையால் அவரைப் பணிந்துகொ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ீரு குமாரத்தி காணிக்கை கொண்டுவருவாள்; ஜனங்களில் ஐசுவரியவான்களும் உன் தயவை நாடி வணங்கு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ாஜகுமாரத்தி உள்ளாக பூரண மகிமையுள்ளவள்; அவள் உடை பொற்சரிகையாய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ித்திரத்தையலாடை தரித்தவளாய், ராஜாவினிடத்தில் அழைத்துக்கொண்டு வரப்படுவாள்; அவள் பின்னாலே செல்லும் அவளுடைய தோழிகளாகிய கன்னிகைகள் உம்மிடத்தில் கூட்டிக்கொண்டுவரப்படு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ித்திரத்தையலாடை தரித்தவளாய், ராஜாவினிடத்தில் அழைத்துக்கொண்டு வரப்படுவாள்; அவள் பின்னாலே செல்லும் அவளுடைய தோழிகளாகிய கன்னிகைகள் உம்மிடத்தில் கூட்டிக்கொண்டுவரப்படு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மகிழ்ச்சியோடும் களிப்போடும் வந்து ராஜ அரமனைக்குள் பிரவேசிப்ப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து பிதாக்களுக்குப் பதிலாக உமது குமாரர் இருப்பார்கள்; அவர்களைப் பூமியெங்கும் பிரபுக்களாக வைப்பீ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மது நாமத்தை எல்லாத் தலைமுறைகளிலும் பிரஸ்தாபப்படுத்துவேன், இதினிமித்தம் ஜனங்கள் உம்மை என்றென்றைக்குமுள்ள சதாகாலங்களிலும் துதிப்ப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மது நாமத்தை எல்லாத் தலைமுறைகளிலும் பிரஸ்தாபப்படுத்துவேன், இதினிமித்தம் ஜனங்கள் உம்மை என்றென்றைக்குமுள்ள சதாகாலங்களிலும் துதிப்ப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இருதயம் நல்ல விசேஷத்தினால் பொங்குகிறது; நான் ராஜாவைக் குறித்துப் பாடின கவியைச் சொல்லுகிறேன்; என் நாவு விரைவாய் எழுதுகிறவனுடைய எழுத்தாணி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இருதயம் நல்ல விசேஷத்தினால் பொங்குகிறது; நான் ராஜாவைக் குறித்துப் பாடின கவியைச் சொல்லுகிறேன்; என் நாவு விரைவாய் எழுதுகிறவனுடைய எழுத்தாணி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ல்லா மனுபுத்திரரிலும் நீர் மகா சவுந்தரியமுள்ளவர்; உம்முடைய உதடுகளில் அருள் பொழிகிறது; ஆகையால் தேவன் உம்மை என்றென்றைக்கும் ஆசீர்வதிக்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ல்லா மனுபுத்திரரிலும் நீர் மகா சவுந்தரியமுள்ளவர்; உம்முடைய உதடுகளில் அருள் பொழிகிறது; ஆகையால் தேவன் உம்மை என்றென்றைக்கும் ஆசீர்வதிக்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வுரியவானே, உமது மகிமையும் உமது மகத்துவமுமாகிய உம்முடைய பட்டயத்தை நீர் உம்முடைய அரையிலே கட்டிக்கொண்ட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த்தியத்தினிமித்தமும், நீதியுடன் கூடிய சாந்தத்தினிமித்தமும், உமது மகத்துவத்திலே ஜெயமாக ஏறிவாரும்; உமது வலதுகரம் பயங்கரமானவைகளை உமக்கு விளங்கப்பண்ண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த்தியத்தினிமித்தமும், நீதியுடன் கூடிய சாந்தத்தினிமித்தமும், உமது மகத்துவத்திலே ஜெயமாக ஏறிவாரும்; உமது வலதுகரம் பயங்கரமானவைகளை உமக்கு விளங்கப்பண்ண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அம்புகள் கூர்மையானவைகள், அவைகள் ராஜாவுடைய சத்துருக்களின் இருதயத்திற்குள் பாயும்; ஜனசதளங்கள் உமக்குக் கீழே விழு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அம்புகள் கூர்மையானவைகள், அவைகள் ராஜாவுடைய சத்துருக்களின் இருதயத்திற்குள் பாயும்; ஜனசதளங்கள் உமக்குக் கீழே விழு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ே, உமது சிங்காசனம் என்றென்றைக்குமுள்ளது, உமது ராஜ்யத்தின் செங்கோல் நீதியுள்ள செங்கோலாயிரு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ர் நீதியை விரும்பி, அக்கிரமத்தை வெறுக்கிறீர்; ஆதலால் தேவனே, உம்முடைய தேவன் உமதுதோழரைப் பார்க்கிலும் உம்மை ஆனந்த தைலத்தினால் அபிஷேகம்பண்ணின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ர் நீதியை விரும்பி, அக்கிரமத்தை வெறுக்கிறீர்; ஆதலால் தேவனே, உம்முடைய தேவன் உமதுதோழரைப் பார்க்கிலும் உம்மை ஆனந்த தைலத்தினால் அபிஷேகம்பண்ணின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ந்தத்தினால் செய்த அரமனைகளிலிருந்து புறப்படுகையில், நீர் மகிழும்படி உமது வஸ்திரங்களெல்லாம் வெள்ளைப்போளம் சந்தனம் இலவங்கம் இவைகளின் வாசனை பொருந்தியதாயிருக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ந்தத்தினால் செய்த அரமனைகளிலிருந்து புறப்படுகையில், நீர் மகிழும்படி உமது வஸ்திரங்களெல்லாம் வெள்ளைப்போளம் சந்தனம் இலவங்கம் இவைகளின் வாசனை பொருந்தியதாயிரு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து நாயகிகளுக்குள்ளே அரசரின் குமாரத்திகளுண்டு ராஜஸ்திரீ ஓப்பீரின் தங்கம் அணிந்தவளாய் உமது வலதுபாரிசத்தில் நிற்கிறா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து நாயகிகளுக்குள்ளே அரசரின் குமாரத்திகளுண்டு ராஜஸ்திரீ ஓப்பீரின் தங்கம் அணிந்தவளாய் உமது வலதுபாரிசத்தில் நிற்கிறா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1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હે રાજકન્યા, હું કહું તે તું કાને ધર; ને પછી વિચાર કર; તારા લોકોને ભૂલી જા અને તારા બાપનું ઘ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ૂલી જ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ારા સૌંદર્યમાં મોહિત થઇને રાજા અતિ આનંદ પામે છે, તે તારા સ્વામી છે, માટે તેની સેવાભકિત ક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ૂરના ધનવાન લોકો તમારા માટે ભેટ સોગાદો લઇને તમને મળવા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અતિ સુંદર રાજકન્યા, જનાનખાનામાં રાહ જુએ છે; તેનાં સુંદર જરીનાં વસ્રોમાં, સોનાના તાર વણેલ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ણીએ સુંદર, શણગારેલા વસ્ત્રો પરિધાન કર્યા છે. તેણીને રાજા પાસે લઇ જવામાં આવે છે. તમારા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વવામાં આવેલી કુમારિકાઓ તેને અનુસ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જ્યારે રાજમહેલમાં તેઓ પ્રવેશ કરશે ત્યારે તેઓ આનંદ તથા ઉત્સાહથી ભરેલાં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ારા વંશજો તારા પછી શાસન કરશે. તું તેમને સમગ્ર પ્રદેશના હાકેમ બનાવ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હું તારંુ નામ સદા સર્વ પેઢીઓમાં અત્યંત પ્રિય કરીશ; પૃથ્વી પરનાં સર્વ લોક સદા તારી આભારસ્તુત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મારૂં હૃદય સુંદર શબ્દોથી ભરાઇ ગયું છે. મેં રાજા માટે કવિતા રચી છે તે. હું બોલ છું. મારી જીભ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્રેષ્ઠ લેખકની જેમ ઘણા શબ્દોથી ભરાઇ ગ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મે કોઇ પણ માણસ કરતાં વધારે સુંધર છો. તમારાં શબ્દો કૃપાથી ભરેલાં છે. તમો દેવ દ્વારા સદાને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શીર્વાદ પામેલા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ે પરાક્રમી, તમે તમારી તરવાર કમરે બાંધો; અને ગૌરવથી પ્રતાપ પરિધાન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મે ભવ્ય દેખાઓ છો, જાઓ, સત્ય અને ભલાઇ અને ન્યાયની લડતમાં વિજયી થાઓ. પ્રભાવશાળી કાર્યો કરવા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ી શકિતશાળી જમણી બાહુ કેળવાયલ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મારા તીક્ષ્ણ બાણો મારા શત્રુઓના હૃદયો વીંધે છે, તેઓ તમારા ચરણોમાં ઢળી પડે છે અને લોકો તમારા શર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હે દેવ, તમારૂં રાજ્યાસન સનાતન છે; અને તમારો રાજદંડ એ તમારૂં ન્યાયી શાસ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મને ન્યાયીપણા પર પ્રીતિ છે, અને દુષ્ટતા પ્રતિ તિરસ્કાર છે; માટે સર્વસમર્થ દેવ, હા, તારા દેવ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ને સર્વ કરતાં શ્રેષ્ઠ ગણીને આનંદના તેલથી અભિષિકત કર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ાથીદાંતના મહેલોમાં મારાં વસ્રો બોળ, અગરને તજની સુગંધથી કેવા મહેકે છે, ને તારનાં વાદ્યો તને આનં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મારી માનીતી સ્રીઓમાં ઘણી રાજકુમારીકાઓ છે. શુદ્ધ સોનામાંથી બનાવેલો મુગટ પહેરેલી રાણી તમારી જમ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ઊભ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2026-10-20T09:17:58Z</dcterms:created>
  <dcterms:modified xsi:type="dcterms:W3CDTF">2026-10-20T09:17:58Z</dcterms:modified>
  <dc:title>ગીતશાસ્ત્ર : 45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