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ear this, all you people; give ear, all you inhabitants of the world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oth low and high, rich and poor, together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oth low and high, rich and poor, together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My mouth shall speak of wisdom; and the meditation of my heart shall be of understanding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will incline mine ear to a parable: I will open my dark saying upon the harp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erefore should I fear in the days of evil, when the iniquity of my heels shall compass me about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erefore should I fear in the days of evil, when the iniquity of my heels shall compass me about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y that trust in their wealth, and boast themselves in the multitude of their riches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None of them can by any means redeem his brother, nor give to God a ransom for him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(For the redemption of their soul is precious, and it ceases for ever:)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(For the redemption of their soul is precious, and it ceases for ever:)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at he should still live for ever, and not see corruption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he sees that wise men die, likewise the fool and the brutish person perish, and leave their wealth to other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he sees that wise men die, likewise the fool and the brutish person perish, and leave their wealth to other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ir inward thought is, that their houses shall continue for ever, and their dwelling places to all generations; they call their lands after their own name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ir inward thought is, that their houses shall continue for ever, and their dwelling places to all generations; they call their lands after their own name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Nevertheless man being in honour abides not: he is like the beasts that perish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Nevertheless man being in honour abides not: he is like the beasts that perish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is their way is their folly: yet their posterity approve their sayings. Selah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is their way is their folly: yet their posterity approve their sayings. Selah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Like sheep they are laid in the grave; death shall feed on them; and the upright shall have dominion over them in the morning; and their beauty shall consume in the grave from their dwelling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Like sheep they are laid in the grave; death shall feed on them; and the upright shall have dominion over them in the morning; and their beauty shall consume in the grave from their dwelling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Like sheep they are laid in the grave; death shall feed on them; and the upright shall have dominion over them in the morning; and their beauty shall consume in the grave from their dwelling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God will redeem my soul from the power of the grave: for he shall receive me. Selah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God will redeem my soul from the power of the grave: for he shall receive me. Selah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e not you afraid when one is made rich, when the glory of his house is increased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when he dies he shall carry nothing away: his glory shall not descend after him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ough while he lived he blessed his soul: and men will praise you, when you do well to yourself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ough while he lived he blessed his soul: and men will praise you, when you do well to yourself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He shall go to the generation of his fathers; they shall never see light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Man that is in honour, and understands not, is like the beasts that perish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17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னங்களே, நீங்கள் எல்லாரும் இதைக் கேள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ின் குடிகளே, சிறியோரும் பெரியோரும் ஐசுவரியவான்களும் எளியவர்களுமாகிய நீங்கள் எல்லா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கமாய்ச் செவிகொ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வாய் ஞானத்தைப் பேசும்; என் இருதயம் உணர்வைத் தியான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ெவியை உவமைமொழிக்குச் சாய்த்து, என் மறைபொருளைச் சுரமண்டலத்தின்மேல் வெளிப்படுத்த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னைத் தொடருகிறவர்களுடைய அக்கிரமம் என்னைச் சூழ்ந்துகொள்ளுந் தீங்குநாட்களில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யப்படவேண்டியதென்ன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் செல்வத்தை நம்பி தங்கள் திரளான ஐசுவரியத்தினால் பெருமைபாராட்டுகிற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னாவது தன் சகோதரன் அழிவைக் காணாமல் இனி என்றைக்கும் உயிரோடிருக்கும்பட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வ்விதத்தினாலாவது அவனை மீட்டுக்கொள்ளவும், அவனிமித்தம் மீட்கும்பொருளை தேவனுக்குக் கொடுக்கவுங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டா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ஆத்துமமீட்பு மிகவும் அருமையாயிருக்கிறது; அது ஒருபோதும் முடிய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ஞானிகளும் மரித்து, அஞ்ஞானிகளும் நிர்மூடரும் ஏகமாய் அழிந்து, தங்கள் ஆஸ்தியை மற்றவர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ைத்துப்போகிறதைக் காண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ங்கள் வீடுகள் நித்தியகாலமாகவும், தங்கள் வாசஸ்தலங்கள் தலைமுறை தலைமுறையாகவும் இருக்குமென்ப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் உள்ளத்தின் அபிப்பிராயம், அவர்கள் தங்கள் நாமங்களைத் தங்கள் நிலங்களுக்குத் தரி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ிலும் கனம்பொருந்தியவனாயிருக்கிற மனுஷன் நிலைத்திருக்கிறதில்லை; அழிந்துபோகும் மிருகங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ப்பாயி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ுதான் அவர்கள் வழி; இதுதான் அவர்கள் பைத்தியம்; ஆகிலும் அவர்கள் சந்ததியார் அவர்கள் சொ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ெச்சிக்கொள்ளுகிறார்கள்.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ட்டுமந்தையைப்போல பாதாளத்திலே கிடத்தப்படுகிறார்கள்; மரணம் அவர்களை மேய்ந்துபோட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ம்மையானவர்கள் அதிகாலையில் அவர்களை ஆண்டுகொள்வார்கள்; அவர்கள் தங்கள் வாசஸ்தலத்தில் நிலைத்திருக்க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டாதபடி அவர்களுடைய ரூபத்தைப் பாதாளம் அழ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தேவன் என் ஆத்துமாவைப் பாதாளத்தின் வல்லமைக்குத் தப்புவித்து மீட்பார், அவர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ற்றுக்கொள்வார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் ஐசுவரியவானாகி, அவன் வீட்டின் மகிமை பெருகும்போது, நீ பயப்படா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மரிக்கும்போது ஒன்றும் கொண்டுபோவதில்லை; அவன் மகிமை அவனைப் பின்பற்றிச் செல்வத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உயிரோடிருக்கையில் தன் ஆத்துமாவை வாழ்த்தினாலும்: நீ உனக்கு நன்மையை நாடினாய் என்று மனுஷ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ைப் புகழந்தா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என்றென்றைக்கும் வெளிச்சத்தைக் காணாத தன் பிதாக்களின் சந்ததியைச் சேர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னம் பொருந்தினவனாயிருந்தும் அறிவில்லாத மனுஷன் அழிந்துபோகும் மிருகங்களுக்கு ஒப்பாயி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2026-11-01T17:51:13Z</dcterms:created>
  <dcterms:modified xsi:type="dcterms:W3CDTF">2026-11-01T17:51:13Z</dcterms:modified>
  <dc:title>சங்கீதம் : 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