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is, all you people; give ear, all you inhabitants of the world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th low and high, rich and poor, togeth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th low and high, rich and poor, toge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mouth shall speak of wisdom; and the meditation of my heart shall be of understand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incline mine ear to a parable: I will open my dark saying upon the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should I fear in the days of evil, when the iniquity of my heels shall compass me about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should I fear in the days of evil, when the iniquity of my heels shall compass me about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that trust in their wealth, and boast themselves in the multitude of their riche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ne of them can by any means redeem his brother, nor give to God a ransom for him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the redemption of their soul is precious, and it ceases for ever: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the redemption of their soul is precious, and it ceases for ever: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at he should still live for ever, and not see corrupt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sees that wise men die, likewise the fool and the brutish person perish, and leave their wealth to oth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sees that wise men die, likewise the fool and the brutish person perish, and leave their wealth to oth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ir inward thought is, that their houses shall continue for ever, and their dwelling places to all generations; they call their lands after their own nam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ir inward thought is, that their houses shall continue for ever, and their dwelling places to all generations; they call their lands after their own nam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vertheless man being in honour abides not: he is like the beasts that peris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vertheless man being in honour abides not: he is like the beasts that peris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their way is their folly: yet their posterity approve their sayings. Sela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their way is their folly: yet their posterity approve their sayings. Sela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God will redeem my soul from the power of the grave: for he shall receive me. Sela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God will redeem my soul from the power of the grave: for he shall receive me. Sela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 not you afraid when one is made rich, when the glory of his house is increased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hen he dies he shall carry nothing away: his glory shall not descend after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ough while he lived he blessed his soul: and men will praise you, when you do well to yoursel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ough while he lived he blessed his soul: and men will praise you, when you do well to yourself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all go to the generation of his fathers; they shall never see ligh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an that is in honour, and understands not, is like the beasts that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கமாய்ச் செவி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வேண்டிய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ப்போகிறதைக் காண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ச்சிக்கொள்ளுகிறார்கள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ையானவர்கள் அதிகாலையில் அவர்களை ஆண்டுகொள்வார்கள்; அவர்கள் தங்கள் வாசஸ்தலத்தில் நிலைத்திரு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படி அவர்களுடைய ரூபத்தைப் பாதாளம் அழ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வ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ப் புகழந்த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2026-09-17T05:39:38Z</dcterms:created>
  <dcterms:modified xsi:type="dcterms:W3CDTF">2026-09-17T05:39:38Z</dcterms:modified>
  <dc:title>சங்கீதம்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