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என்னை நோக்கி: நீ ஒரு பெரிய பாத்திரத்தை எடுத்து மனுஷன் எழுதுகிற பிரகாரமாய் அதிலே மகேர்-சாலால்-அஷ்-பாஸ் என்று எழு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உண்மையுள்ள சாட்சிக்காரராகிய ஆசாரியனான உரியாவையும், யெபெரெகியாவின் குமாரனான சகரியாவையும் அதற்குச் சாட்சிகளாக வைத்துக்கொ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உண்மையுள்ள சாட்சிக்காரராகிய ஆசாரியனான உரியாவையும், யெபெரெகியாவின் குமாரனான சகரியாவையும் அதற்குச் சாட்சிகளாக வைத்துக்கொ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ீர்க்கதரிசியானவளைச் சேர்ந்தபோது, அவள் கர்ப்பவதியாகி ஒரு குமாரனைப் பெற்றாள்; அப்பொழுது கர்த்தர் என்னை நோக்கி: மகேர்-சாலால்-அஷ்-பாஸ் என்னும் பேரை அவனுக்கு இ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ாலகன், அப்பா, அம்மா என்று கூப்பிட அறியுமுன்னே, தமஸ்குவின் ஆஸ்தியையும், சமாரியாவின் கொள்ளையும், அசீரியாவின் ராஜாவுக்கு முன்பாகக் கொண்டுபோகப்பட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கர்த்தர் என்ன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ஜனம் மெதுவாய் ஓடுகிற சீலோவாவின் தண்ணீர்களை அசட்டைபண்ணி, ரேத்சீனையும் ரெமலியாவின் குமாரனையும் சார்ந்து சந்தோஷிக்கிறபடிய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ஜனம் மெதுவாய் ஓடுகிற சீலோவாவின் தண்ணீர்களை அசட்டைபண்ணி, ரேத்சீனையும் ரெமலியாவின் குமாரனையும் சார்ந்து சந்தோஷிக்கிற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ண்டவர் வல்லமையுள்ள திரளான ஆற்றுநீரைப்போன்ற அசீரியாவின் ராஜாவையும், அவனுடைய சகல ஆடம்பரத்தையும் அவர்கள்மேல் புரளப்பண்ணுவார்; அது அவர்களுடைய ஓடைகளெல்லாவற்றின்மேலும் போய், அவர்களுடைய எல்லாக் கரைகள்மேலும் புர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ுக்குள் புகுந்து பிரவாகித்துக் கடந்து, கழுத்துமட்டும் வரும் என்றார். இம்மானுவேலே, அவன் செட்டைகளின் விரிவு உமது தேசத்தின் விசாலத்தை மூ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ே, நீங்கள் கூட்டங்கூடுங்கள், முறியடிக்கப்படுவீர்கள்; தூர தேசத்தாராகிய நீங்கள் எல்லாரும் செவிகொடுங்கள்; இடைக்கட்டிக்கொள்ளுங்கள், முறிந்தோடுவீர்கள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லோசனை செய்யுங்கள், அது அபத்தமாகும்; வார்த்தையை வசனியுங்கள், அது நிற்காது; தேவன் எங்களோடே இ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ரம் என்மேல் அமர்ந்து, அவர் என்னுடனே பேசி, நான் இந்த ஜனத்தின் வழியிலே நடவாதபடி எனக்குப் புத்திசொல்லி விளம்பினதாவ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ரம் என்மேல் அமர்ந்து, அவர் என்னுடனே பேசி, நான் இந்த ஜனத்தின் வழியிலே நடவாதபடி எனக்குப் புத்திசொல்லி விளம்பினதாவ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ஜனங்கள் கட்டுப்பாடு என்று சொல்லுகிறதையெல்லாம் நீங்கள் கட்டுப்பாடு என்று சொல்லாமலும், அவர்கள் பயப்படுகிற பயத்தின்படி நீங்கள் பயப்படாமலும், கலங்காம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னைகளின் கர்த்தரையே பரிசுத்தம்பண்ணுங்கள்; அவரே உங்கள் பயமும் அவரே உங்கள் அச்சமுமாயி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னைகளின் கர்த்தரையே பரிசுத்தம்பண்ணுங்கள்; அவரே உங்கள் பயமும் அவரே உங்கள் அச்சமுமாயிரு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ங்களுக்குப் பரிசுத்தஸ்தலமாயிருப்பார்; ஆகிலும் இஸ்ரவேலின் இரண்டு கோத்திரத்துக்கும் தடுக்கலின் கல்லும், இடறுதலின் கன்மலையும், எருசலேமின் குடிகளுக்குச் சுருக்கும் கண்ணியுமாயிரு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அநேகர் இடறி விழுந்து நொறுங்கிச் சிக்குண்டு பிடிபட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ட்சி ஆகமத்தைக் கட்டி, என் சீஷருக்குள்ளே வேதத்தை முத்திரையிடு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ோ யாக்கோபின் குடும்பத்துக்குத் தமது முகத்தை மறைக்கிற கர்த்தருக்காகக் காத்திருந்து, அவருக்கு எதிர்பார்த்திர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ோ யாக்கோபின் குடும்பத்துக்குத் தமது முகத்தை மறைக்கிற கர்த்தருக்காகக் காத்திருந்து, அவருக்கு எதிர்பார்த்திர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நானும், கர்த்தர் எனக்குக் கொடுத்த பிள்ளைகளும் சீயோன் பர்வதத்தில் வாசமாயிருக்கிற சேனைகளின் கர்த்தராலே இஸ்ரவேலில் அடையாளங்களாகவும் அற்புதங்களாகவும் இரு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ங்களை நோக்கி: அஞ்சனம் பார்க்கிறவர்களிடத்திலும், முணுமுணென்று ஓதுகிற குறிகாரரிடத்திலும் விசாரியுங்கள் என்று சொல்லும்போது, ஜனங்கள் தன் தேவனிடத்தில் விசாரிக்கவேண்டியதல்லவோ? உயிருள்ளவர்களுக்காகச் செத்தவர்களிடத்தில் விசாரிக்கலாம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ையும் சாட்சி ஆகமத்தையும் கவனிக்கவேண்டும்; இந்த வார்த்தையின்படியே சொல்லாவிட்டால், அவர்களுக்கு விடியற்காலத்து வெளிச்சம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டுக்கண் அடைந்தவர்களாயும் பட்டினியாயும் தேசத்தைக் கடந்துபோவார்கள்; அவர்கள் பட்டினியாயிருக்கும்போது, மூர்க்கவெறிகொண்டு, தங்கள் ராஜாவையும் தங்கள் தேவனையும் தூஷி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ண்ணாந்து பார்ப்பார்கள், பூமியையும் நோக்கிப் பார்ப்பார்கள்; ஆனாலும் இதோ, இக்கட்டும் அந்தகாரமும் இருக்கும்; இடுக்கத்தால் இருளடைந்து, அந்தகாரத்திலே தள்ளுண்டு அலை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నీవు గొప్పపలక తీసికొని మహేరు షాలాల్‌, హాష్‌ బజ్‌1, అను మాటలు సామాన్య మైన అక్షరమ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మీద వ్రా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నిమిత్తము నమ్మకమైన సాక్ష్యము పలుకుటకు యాజకుడైన ఊరియాను యెబెరెక్యాయు కుమారుడైన జెకర్య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ులనుగా పెట్టెదనని నా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నేను ప్రవక్త్రి యొద్దకు పోతిని; ఆమె గర్భవతియై కుమారుని కనగా యెహోవా అతనికి మహేరు షాలాల్‌ హాష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జ్‌2 అను పేరు ప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బాలుడునాయనా అమ్మా అని అననేరక మునుపు అష్షూరురాజును అతని వారును దమస్కు యొక్క ఐశ్వర్యమును షోమ్ర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పుడు సొమ్మును ఎత్తికొని పోవుదు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యెహోవా ఇంకను నాతో ఈలాగు సెల 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జనులు మెల్లగా పారు షిలోహు నీళ్లు వద్దని చెప్పి రెజీనునుబట్టియు రెమల్యా కుమారునిబ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గా ప్రభువు బలమైన యూఫ్రటీసునది విస్తార జలములను, అనగా అష్షూరు రాజును అతని దండంతటిని వారి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ును; అవి దాని కాలువలన్నిటిపైగా పొంగి ఒడ్డు లన్నిటిమీదను పొర్లి పా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వి యూదా దేశములోనికి వచ్చి పొర్లి ప్రవహించును; అవి కుతికల లోతగును. ఇమ్మానుయేలూ, పక్షి తన రెక్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ప్పునప్పటివలె దాని రెక్కల వ్యాప కము నీ దేశ వైశాల్య మంతటను వ్యా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నులారా, రేగుడి మీరు ఓడిపోవుదురు; దూరదేశస్థులారా, మీరందరు ఆలకించుడి మీరు నడుము కట్టుకొన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ఓడిపోవుదురు నడుము కట్టుకొనినను ఓడ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లోచన చేసికొనినను అది వ్యర్థమగును మాట పలికినను అది నిలువదు. దేవుడు మాతోన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ఈ జనులమార్గమున నడువకూడదని యెహోవా బహు బలముగా నాతో చెప్పియున్నాడు; నన్ను గద్దించి యీ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ప్రజలు బందుకట్టు అని చెప్పునదంతయు బందుకట్టు అనుకొనకుడి వారు భయపడుదానికి భయపడకుడి దాని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ులు పడ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ైన్యములకధిపతియగు యెహోవాయే పరిశుద్ధుడను కొనుడి మీరు భయపడవలసినవాడు ఆయనే, ఆయన కోసరమే దిగులుపడ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ాయన మీకు పరిశుద్ధస్థల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ఆయన ఇశ్రాయేలుయొక్క రెండు కుటుంబ ములకు తగులు రాయిగాను అభ్యంతరము కలిగించు బండగాను ఉ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నివాసులకు బోనుగాను చిక్కువలగాను ఉ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నేకులు వాటికి తగిలి తొట్రిల్లుచు పడి కాళ్లు చేతులు విరిగి చిక్కుబడి పట్ట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ప్రమాణవాక్యమును కట్టుము, ఈ బోధను ముద్రించి నా శిష్యుల కప్పగ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ాకోబు వంశమునకు తన ముఖమును మరుగుచేసి కొను యెహోవాను నమ్ముకొను నేను ఎదురుచూచు చున్నాను ఆయన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కని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దిగో, నేనును, యెహోవా నా కిచ్చిన పిల్లలును, సీయోను కొండమీద నివసించు సైన్యముల కధిపతియ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వలని సూచనలుగాను, మహత్కార్యములు గాను ఇశ్రాయేలీయుల మధ్య ఉ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 మిమ్మును చూచికర్ణపిశాచిగలవారియొద్దకును కిచకిచలాడి గొణుగు మంత్రజ్ఞులయొద్దకున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ించు డని చెప్పునప్పుడు జనులు తమ దేవునియొద్దనే విచారింప వద్దా? సజీవులపక్షముగా చచ్చిన వార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 దగ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ధర్మశాస్త్రమును ప్రమాణ వాక్యమును విచా రించుడి; ఈ వాక్యప్రకారము వారు బోధించనియెడల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ుణోదయము కల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ట్టివారు ఇబ్బంది పడుచు ఆకలిగొని దేశసంచారము చేయుదురు. ఆకలి గొనుచు వారు కోపపడి తమ రాజు పేరన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పేరను శాపములు పలుకుచు మీద చూత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భూమి తట్టు తేరి చూడగా బాధలును అంధకారమును దుస్సహ మైన వేదనయు కలుగును; వారు గాఢాంధకార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లివేయబడ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2026-10-20T02:46:07Z</dcterms:created>
  <dcterms:modified xsi:type="dcterms:W3CDTF">2026-10-20T02:46:07Z</dcterms:modified>
  <dc:title>యెషయా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